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65" r:id="rId3"/>
    <p:sldId id="264" r:id="rId4"/>
    <p:sldId id="280" r:id="rId5"/>
    <p:sldId id="293" r:id="rId6"/>
    <p:sldId id="290" r:id="rId7"/>
    <p:sldId id="286" r:id="rId8"/>
    <p:sldId id="294" r:id="rId9"/>
    <p:sldId id="282" r:id="rId10"/>
    <p:sldId id="283" r:id="rId11"/>
    <p:sldId id="284" r:id="rId12"/>
  </p:sldIdLst>
  <p:sldSz cx="6858000" cy="9144000" type="screen4x3"/>
  <p:notesSz cx="6858000" cy="9144000"/>
  <p:defaultTex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62" autoAdjust="0"/>
  </p:normalViewPr>
  <p:slideViewPr>
    <p:cSldViewPr>
      <p:cViewPr>
        <p:scale>
          <a:sx n="70" d="100"/>
          <a:sy n="70" d="100"/>
        </p:scale>
        <p:origin x="-1890" y="1002"/>
      </p:cViewPr>
      <p:guideLst>
        <p:guide orient="horz" pos="2880"/>
        <p:guide pos="216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C9F44E66-4C32-42B2-9F66-1D721688750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s-CO"/>
          </a:p>
        </p:txBody>
      </p:sp>
      <p:sp>
        <p:nvSpPr>
          <p:cNvPr id="3" name="2 Marcador de fecha">
            <a:extLst>
              <a:ext uri="{FF2B5EF4-FFF2-40B4-BE49-F238E27FC236}">
                <a16:creationId xmlns:a16="http://schemas.microsoft.com/office/drawing/2014/main" id="{B01E215E-CEE7-4CB4-8C6C-8278B137089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22487A8-03BD-45D5-8F28-7860198BCBD8}" type="datetimeFigureOut">
              <a:rPr lang="es-CO"/>
              <a:pPr>
                <a:defRPr/>
              </a:pPr>
              <a:t>1/07/2020</a:t>
            </a:fld>
            <a:endParaRPr lang="es-CO"/>
          </a:p>
        </p:txBody>
      </p:sp>
      <p:sp>
        <p:nvSpPr>
          <p:cNvPr id="4" name="3 Marcador de imagen de diapositiva">
            <a:extLst>
              <a:ext uri="{FF2B5EF4-FFF2-40B4-BE49-F238E27FC236}">
                <a16:creationId xmlns:a16="http://schemas.microsoft.com/office/drawing/2014/main" id="{128A60BA-8FCB-41B1-91DA-07D67CBC4970}"/>
              </a:ext>
            </a:extLst>
          </p:cNvPr>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es-CO" noProof="0"/>
          </a:p>
        </p:txBody>
      </p:sp>
      <p:sp>
        <p:nvSpPr>
          <p:cNvPr id="5" name="4 Marcador de notas">
            <a:extLst>
              <a:ext uri="{FF2B5EF4-FFF2-40B4-BE49-F238E27FC236}">
                <a16:creationId xmlns:a16="http://schemas.microsoft.com/office/drawing/2014/main" id="{6E1F3A9E-A5BC-4B77-B6D7-AB43249E2D4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5 Marcador de pie de página">
            <a:extLst>
              <a:ext uri="{FF2B5EF4-FFF2-40B4-BE49-F238E27FC236}">
                <a16:creationId xmlns:a16="http://schemas.microsoft.com/office/drawing/2014/main" id="{00FDEB80-D2F7-484B-8A01-BBB97C9C842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s-CO"/>
          </a:p>
        </p:txBody>
      </p:sp>
      <p:sp>
        <p:nvSpPr>
          <p:cNvPr id="7" name="6 Marcador de número de diapositiva">
            <a:extLst>
              <a:ext uri="{FF2B5EF4-FFF2-40B4-BE49-F238E27FC236}">
                <a16:creationId xmlns:a16="http://schemas.microsoft.com/office/drawing/2014/main" id="{1E8AF07A-338A-44D0-9141-6FEC3623543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E7F3B77-6A20-46A6-B18B-6AC8EE385DB3}" type="slidenum">
              <a:rPr lang="es-CO" altLang="es-ES"/>
              <a:pPr/>
              <a:t>‹Nº›</a:t>
            </a:fld>
            <a:endParaRPr lang="es-CO"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a:extLst>
              <a:ext uri="{FF2B5EF4-FFF2-40B4-BE49-F238E27FC236}">
                <a16:creationId xmlns:a16="http://schemas.microsoft.com/office/drawing/2014/main" id="{6893BF95-7BCC-41C5-A86D-923971CF93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2 Marcador de notas">
            <a:extLst>
              <a:ext uri="{FF2B5EF4-FFF2-40B4-BE49-F238E27FC236}">
                <a16:creationId xmlns:a16="http://schemas.microsoft.com/office/drawing/2014/main" id="{9F4ACFAD-93D2-4271-848B-DEB3BBD427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CO" altLang="es-ES"/>
              <a:t> </a:t>
            </a:r>
          </a:p>
        </p:txBody>
      </p:sp>
      <p:sp>
        <p:nvSpPr>
          <p:cNvPr id="17412" name="3 Marcador de número de diapositiva">
            <a:extLst>
              <a:ext uri="{FF2B5EF4-FFF2-40B4-BE49-F238E27FC236}">
                <a16:creationId xmlns:a16="http://schemas.microsoft.com/office/drawing/2014/main" id="{AF087D45-F0B9-4347-910C-B5D15AAFEB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CADAE6-F22E-435D-AB7A-C110CA7120C1}" type="slidenum">
              <a:rPr lang="es-CO" altLang="es-ES"/>
              <a:pPr/>
              <a:t>7</a:t>
            </a:fld>
            <a:endParaRPr lang="es-CO"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a:extLst>
              <a:ext uri="{FF2B5EF4-FFF2-40B4-BE49-F238E27FC236}">
                <a16:creationId xmlns:a16="http://schemas.microsoft.com/office/drawing/2014/main" id="{307868F7-8AB9-4C39-9A3F-811BF3BB1E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a:extLst>
              <a:ext uri="{FF2B5EF4-FFF2-40B4-BE49-F238E27FC236}">
                <a16:creationId xmlns:a16="http://schemas.microsoft.com/office/drawing/2014/main" id="{D396F6BF-E762-4888-B250-9C69BD6884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CO" altLang="es-ES"/>
              <a:t> </a:t>
            </a:r>
          </a:p>
        </p:txBody>
      </p:sp>
      <p:sp>
        <p:nvSpPr>
          <p:cNvPr id="18436" name="3 Marcador de número de diapositiva">
            <a:extLst>
              <a:ext uri="{FF2B5EF4-FFF2-40B4-BE49-F238E27FC236}">
                <a16:creationId xmlns:a16="http://schemas.microsoft.com/office/drawing/2014/main" id="{665BC420-5D59-4283-8C17-310EC7ECFA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B8269D-25FE-4012-B0B3-121FC5B51F97}" type="slidenum">
              <a:rPr lang="es-CO" altLang="es-ES"/>
              <a:pPr/>
              <a:t>8</a:t>
            </a:fld>
            <a:endParaRPr lang="es-CO"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42">
            <a:extLst>
              <a:ext uri="{FF2B5EF4-FFF2-40B4-BE49-F238E27FC236}">
                <a16:creationId xmlns:a16="http://schemas.microsoft.com/office/drawing/2014/main" id="{1E1C54BE-CDBA-4DF1-A1D4-4A5C6D6D2C94}"/>
              </a:ext>
            </a:extLst>
          </p:cNvPr>
          <p:cNvGrpSpPr>
            <a:grpSpLocks/>
          </p:cNvGrpSpPr>
          <p:nvPr/>
        </p:nvGrpSpPr>
        <p:grpSpPr bwMode="auto">
          <a:xfrm>
            <a:off x="-287338" y="0"/>
            <a:ext cx="7450138" cy="9144000"/>
            <a:chOff x="-382404" y="0"/>
            <a:chExt cx="9932332" cy="6858000"/>
          </a:xfrm>
        </p:grpSpPr>
        <p:grpSp>
          <p:nvGrpSpPr>
            <p:cNvPr id="5" name="Group 44">
              <a:extLst>
                <a:ext uri="{FF2B5EF4-FFF2-40B4-BE49-F238E27FC236}">
                  <a16:creationId xmlns:a16="http://schemas.microsoft.com/office/drawing/2014/main" id="{6578D581-4CC6-4A1E-9D84-8634DDA58B17}"/>
                </a:ext>
              </a:extLst>
            </p:cNvPr>
            <p:cNvGrpSpPr>
              <a:grpSpLocks/>
            </p:cNvGrpSpPr>
            <p:nvPr/>
          </p:nvGrpSpPr>
          <p:grpSpPr bwMode="auto">
            <a:xfrm>
              <a:off x="668" y="0"/>
              <a:ext cx="9147142" cy="6858000"/>
              <a:chOff x="668" y="0"/>
              <a:chExt cx="9147142" cy="6858000"/>
            </a:xfrm>
          </p:grpSpPr>
          <p:grpSp>
            <p:nvGrpSpPr>
              <p:cNvPr id="28" name="Group 4">
                <a:extLst>
                  <a:ext uri="{FF2B5EF4-FFF2-40B4-BE49-F238E27FC236}">
                    <a16:creationId xmlns:a16="http://schemas.microsoft.com/office/drawing/2014/main" id="{9956D5DB-8DED-4E2A-BFED-E565534174CE}"/>
                  </a:ext>
                </a:extLst>
              </p:cNvPr>
              <p:cNvGrpSpPr>
                <a:grpSpLocks/>
              </p:cNvGrpSpPr>
              <p:nvPr/>
            </p:nvGrpSpPr>
            <p:grpSpPr bwMode="auto">
              <a:xfrm>
                <a:off x="668" y="0"/>
                <a:ext cx="2514300" cy="6858000"/>
                <a:chOff x="668" y="0"/>
                <a:chExt cx="2514300" cy="6858000"/>
              </a:xfrm>
            </p:grpSpPr>
            <p:sp>
              <p:nvSpPr>
                <p:cNvPr id="40" name="Rectangle 114">
                  <a:extLst>
                    <a:ext uri="{FF2B5EF4-FFF2-40B4-BE49-F238E27FC236}">
                      <a16:creationId xmlns:a16="http://schemas.microsoft.com/office/drawing/2014/main" id="{643DF5A3-8F8A-4B4D-AD5F-F6F54929EF07}"/>
                    </a:ext>
                  </a:extLst>
                </p:cNvPr>
                <p:cNvSpPr/>
                <p:nvPr/>
              </p:nvSpPr>
              <p:spPr>
                <a:xfrm>
                  <a:off x="914959" y="0"/>
                  <a:ext cx="160000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 name="Rectangle 2">
                  <a:extLst>
                    <a:ext uri="{FF2B5EF4-FFF2-40B4-BE49-F238E27FC236}">
                      <a16:creationId xmlns:a16="http://schemas.microsoft.com/office/drawing/2014/main" id="{49FD6B21-35DA-4CBB-B866-46C5D3217563}"/>
                    </a:ext>
                  </a:extLst>
                </p:cNvPr>
                <p:cNvSpPr/>
                <p:nvPr/>
              </p:nvSpPr>
              <p:spPr>
                <a:xfrm>
                  <a:off x="668" y="0"/>
                  <a:ext cx="457145"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 name="Rectangle 3">
                  <a:extLst>
                    <a:ext uri="{FF2B5EF4-FFF2-40B4-BE49-F238E27FC236}">
                      <a16:creationId xmlns:a16="http://schemas.microsoft.com/office/drawing/2014/main" id="{5189823F-D6E7-434A-B40B-0BD6BDAA173B}"/>
                    </a:ext>
                  </a:extLst>
                </p:cNvPr>
                <p:cNvSpPr/>
                <p:nvPr/>
              </p:nvSpPr>
              <p:spPr>
                <a:xfrm>
                  <a:off x="229241" y="0"/>
                  <a:ext cx="76190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29" name="Group 5">
                <a:extLst>
                  <a:ext uri="{FF2B5EF4-FFF2-40B4-BE49-F238E27FC236}">
                    <a16:creationId xmlns:a16="http://schemas.microsoft.com/office/drawing/2014/main" id="{6E97519B-78FF-44B6-BE68-86BEF8F35C51}"/>
                  </a:ext>
                </a:extLst>
              </p:cNvPr>
              <p:cNvGrpSpPr>
                <a:grpSpLocks/>
              </p:cNvGrpSpPr>
              <p:nvPr/>
            </p:nvGrpSpPr>
            <p:grpSpPr bwMode="auto">
              <a:xfrm>
                <a:off x="423951" y="0"/>
                <a:ext cx="2514300" cy="6858000"/>
                <a:chOff x="1041" y="0"/>
                <a:chExt cx="2514300" cy="6858000"/>
              </a:xfrm>
            </p:grpSpPr>
            <p:sp>
              <p:nvSpPr>
                <p:cNvPr id="37" name="Rectangle 84">
                  <a:extLst>
                    <a:ext uri="{FF2B5EF4-FFF2-40B4-BE49-F238E27FC236}">
                      <a16:creationId xmlns:a16="http://schemas.microsoft.com/office/drawing/2014/main" id="{1ED923B9-455D-46B9-9B0B-966223CA75FA}"/>
                    </a:ext>
                  </a:extLst>
                </p:cNvPr>
                <p:cNvSpPr/>
                <p:nvPr/>
              </p:nvSpPr>
              <p:spPr>
                <a:xfrm>
                  <a:off x="915332" y="0"/>
                  <a:ext cx="160000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Rectangle 85">
                  <a:extLst>
                    <a:ext uri="{FF2B5EF4-FFF2-40B4-BE49-F238E27FC236}">
                      <a16:creationId xmlns:a16="http://schemas.microsoft.com/office/drawing/2014/main" id="{F470448F-3411-4327-87EF-13A6B3C56996}"/>
                    </a:ext>
                  </a:extLst>
                </p:cNvPr>
                <p:cNvSpPr/>
                <p:nvPr/>
              </p:nvSpPr>
              <p:spPr>
                <a:xfrm>
                  <a:off x="1041" y="0"/>
                  <a:ext cx="457145"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Rectangle 113">
                  <a:extLst>
                    <a:ext uri="{FF2B5EF4-FFF2-40B4-BE49-F238E27FC236}">
                      <a16:creationId xmlns:a16="http://schemas.microsoft.com/office/drawing/2014/main" id="{FFCD247F-6353-4500-800A-1AFFE2E5156A}"/>
                    </a:ext>
                  </a:extLst>
                </p:cNvPr>
                <p:cNvSpPr/>
                <p:nvPr/>
              </p:nvSpPr>
              <p:spPr>
                <a:xfrm>
                  <a:off x="229614" y="0"/>
                  <a:ext cx="76190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30" name="Group 9">
                <a:extLst>
                  <a:ext uri="{FF2B5EF4-FFF2-40B4-BE49-F238E27FC236}">
                    <a16:creationId xmlns:a16="http://schemas.microsoft.com/office/drawing/2014/main" id="{1C9C9834-74E7-4A33-8809-7A1A714E6DAC}"/>
                  </a:ext>
                </a:extLst>
              </p:cNvPr>
              <p:cNvGrpSpPr>
                <a:grpSpLocks/>
              </p:cNvGrpSpPr>
              <p:nvPr/>
            </p:nvGrpSpPr>
            <p:grpSpPr bwMode="auto">
              <a:xfrm rot="10800000">
                <a:off x="6614463" y="0"/>
                <a:ext cx="2533347" cy="6858000"/>
                <a:chOff x="-3810" y="0"/>
                <a:chExt cx="2533347" cy="6858000"/>
              </a:xfrm>
            </p:grpSpPr>
            <p:sp>
              <p:nvSpPr>
                <p:cNvPr id="34" name="Rectangle 77">
                  <a:extLst>
                    <a:ext uri="{FF2B5EF4-FFF2-40B4-BE49-F238E27FC236}">
                      <a16:creationId xmlns:a16="http://schemas.microsoft.com/office/drawing/2014/main" id="{4EFA01A2-2932-4DD8-A06D-4D8E189788B4}"/>
                    </a:ext>
                  </a:extLst>
                </p:cNvPr>
                <p:cNvSpPr/>
                <p:nvPr/>
              </p:nvSpPr>
              <p:spPr>
                <a:xfrm>
                  <a:off x="929528" y="0"/>
                  <a:ext cx="160000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Rectangle 78">
                  <a:extLst>
                    <a:ext uri="{FF2B5EF4-FFF2-40B4-BE49-F238E27FC236}">
                      <a16:creationId xmlns:a16="http://schemas.microsoft.com/office/drawing/2014/main" id="{11999579-48E5-46A9-B800-0DD1BA460B02}"/>
                    </a:ext>
                  </a:extLst>
                </p:cNvPr>
                <p:cNvSpPr/>
                <p:nvPr/>
              </p:nvSpPr>
              <p:spPr>
                <a:xfrm>
                  <a:off x="-22858" y="0"/>
                  <a:ext cx="457145"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 name="Rectangle 80">
                  <a:extLst>
                    <a:ext uri="{FF2B5EF4-FFF2-40B4-BE49-F238E27FC236}">
                      <a16:creationId xmlns:a16="http://schemas.microsoft.com/office/drawing/2014/main" id="{D41B72AC-3155-4BF1-80B8-0C6A117E8CEE}"/>
                    </a:ext>
                  </a:extLst>
                </p:cNvPr>
                <p:cNvSpPr/>
                <p:nvPr/>
              </p:nvSpPr>
              <p:spPr>
                <a:xfrm>
                  <a:off x="243810" y="0"/>
                  <a:ext cx="76190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31" name="Rectangle 74">
                <a:extLst>
                  <a:ext uri="{FF2B5EF4-FFF2-40B4-BE49-F238E27FC236}">
                    <a16:creationId xmlns:a16="http://schemas.microsoft.com/office/drawing/2014/main" id="{33C70C02-D337-4CD1-AAAF-B7BF9D8EAA76}"/>
                  </a:ext>
                </a:extLst>
              </p:cNvPr>
              <p:cNvSpPr/>
              <p:nvPr/>
            </p:nvSpPr>
            <p:spPr>
              <a:xfrm>
                <a:off x="3810213" y="0"/>
                <a:ext cx="281906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Rectangle 75">
                <a:extLst>
                  <a:ext uri="{FF2B5EF4-FFF2-40B4-BE49-F238E27FC236}">
                    <a16:creationId xmlns:a16="http://schemas.microsoft.com/office/drawing/2014/main" id="{F6DF6945-8991-4B13-8282-502D5D0C3F11}"/>
                  </a:ext>
                </a:extLst>
              </p:cNvPr>
              <p:cNvSpPr/>
              <p:nvPr/>
            </p:nvSpPr>
            <p:spPr>
              <a:xfrm>
                <a:off x="2895923" y="0"/>
                <a:ext cx="457145"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Rectangle 76">
                <a:extLst>
                  <a:ext uri="{FF2B5EF4-FFF2-40B4-BE49-F238E27FC236}">
                    <a16:creationId xmlns:a16="http://schemas.microsoft.com/office/drawing/2014/main" id="{C2D80DCC-7300-4258-959B-895FF1790D61}"/>
                  </a:ext>
                </a:extLst>
              </p:cNvPr>
              <p:cNvSpPr/>
              <p:nvPr/>
            </p:nvSpPr>
            <p:spPr>
              <a:xfrm>
                <a:off x="3124495" y="0"/>
                <a:ext cx="76190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6" name="Freeform 44">
              <a:extLst>
                <a:ext uri="{FF2B5EF4-FFF2-40B4-BE49-F238E27FC236}">
                  <a16:creationId xmlns:a16="http://schemas.microsoft.com/office/drawing/2014/main" id="{4ACDB982-EBE9-443B-ADD6-94279CF1A1C0}"/>
                </a:ext>
              </a:extLst>
            </p:cNvPr>
            <p:cNvSpPr/>
            <p:nvPr/>
          </p:nvSpPr>
          <p:spPr>
            <a:xfrm>
              <a:off x="-12031" y="5035154"/>
              <a:ext cx="9145026" cy="1175147"/>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 name="Freeform 47">
              <a:extLst>
                <a:ext uri="{FF2B5EF4-FFF2-40B4-BE49-F238E27FC236}">
                  <a16:creationId xmlns:a16="http://schemas.microsoft.com/office/drawing/2014/main" id="{41633535-DD79-410A-B80A-FC9FE699181D}"/>
                </a:ext>
              </a:extLst>
            </p:cNvPr>
            <p:cNvSpPr/>
            <p:nvPr/>
          </p:nvSpPr>
          <p:spPr>
            <a:xfrm>
              <a:off x="-12031" y="3467100"/>
              <a:ext cx="9145026"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 name="Freeform 48">
              <a:extLst>
                <a:ext uri="{FF2B5EF4-FFF2-40B4-BE49-F238E27FC236}">
                  <a16:creationId xmlns:a16="http://schemas.microsoft.com/office/drawing/2014/main" id="{71BFE26B-FBBE-4C42-ABF5-41AA330FAAD0}"/>
                </a:ext>
              </a:extLst>
            </p:cNvPr>
            <p:cNvSpPr/>
            <p:nvPr/>
          </p:nvSpPr>
          <p:spPr>
            <a:xfrm>
              <a:off x="-24729" y="5641181"/>
              <a:ext cx="3005308" cy="1210866"/>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 name="Freeform 50">
              <a:extLst>
                <a:ext uri="{FF2B5EF4-FFF2-40B4-BE49-F238E27FC236}">
                  <a16:creationId xmlns:a16="http://schemas.microsoft.com/office/drawing/2014/main" id="{597CD536-765F-4DEC-987C-C34F0FF99A6E}"/>
                </a:ext>
              </a:extLst>
            </p:cNvPr>
            <p:cNvSpPr/>
            <p:nvPr/>
          </p:nvSpPr>
          <p:spPr>
            <a:xfrm>
              <a:off x="-12031" y="5283994"/>
              <a:ext cx="9145026" cy="1478756"/>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 name="Freeform 51">
              <a:extLst>
                <a:ext uri="{FF2B5EF4-FFF2-40B4-BE49-F238E27FC236}">
                  <a16:creationId xmlns:a16="http://schemas.microsoft.com/office/drawing/2014/main" id="{02CA6D43-3D78-41CD-9646-CAD91BB74983}"/>
                </a:ext>
              </a:extLst>
            </p:cNvPr>
            <p:cNvSpPr/>
            <p:nvPr/>
          </p:nvSpPr>
          <p:spPr>
            <a:xfrm>
              <a:off x="2138246" y="5131594"/>
              <a:ext cx="6982051" cy="1720454"/>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1" name="Hexagon 52">
              <a:extLst>
                <a:ext uri="{FF2B5EF4-FFF2-40B4-BE49-F238E27FC236}">
                  <a16:creationId xmlns:a16="http://schemas.microsoft.com/office/drawing/2014/main" id="{EF81F7E7-FB7D-4BF4-A8A1-A63B62744147}"/>
                </a:ext>
              </a:extLst>
            </p:cNvPr>
            <p:cNvSpPr/>
            <p:nvPr/>
          </p:nvSpPr>
          <p:spPr>
            <a:xfrm rot="1800000">
              <a:off x="2995394" y="2858691"/>
              <a:ext cx="1602125" cy="1388269"/>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Hexagon 53">
              <a:extLst>
                <a:ext uri="{FF2B5EF4-FFF2-40B4-BE49-F238E27FC236}">
                  <a16:creationId xmlns:a16="http://schemas.microsoft.com/office/drawing/2014/main" id="{D5B2DFDB-CB7A-4FBF-B0D5-8385B950F3B0}"/>
                </a:ext>
              </a:extLst>
            </p:cNvPr>
            <p:cNvSpPr/>
            <p:nvPr/>
          </p:nvSpPr>
          <p:spPr>
            <a:xfrm rot="1800000">
              <a:off x="3719208" y="4125516"/>
              <a:ext cx="1602125"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Hexagon 54">
              <a:extLst>
                <a:ext uri="{FF2B5EF4-FFF2-40B4-BE49-F238E27FC236}">
                  <a16:creationId xmlns:a16="http://schemas.microsoft.com/office/drawing/2014/main" id="{43BADA5A-5003-41AF-9581-596C55524E05}"/>
                </a:ext>
              </a:extLst>
            </p:cNvPr>
            <p:cNvSpPr/>
            <p:nvPr/>
          </p:nvSpPr>
          <p:spPr>
            <a:xfrm rot="1800000">
              <a:off x="3729789" y="1591866"/>
              <a:ext cx="1602126" cy="1388269"/>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Hexagon 55">
              <a:extLst>
                <a:ext uri="{FF2B5EF4-FFF2-40B4-BE49-F238E27FC236}">
                  <a16:creationId xmlns:a16="http://schemas.microsoft.com/office/drawing/2014/main" id="{776C91CA-CD3A-40EA-8ADE-F0EFB9CF8169}"/>
                </a:ext>
              </a:extLst>
            </p:cNvPr>
            <p:cNvSpPr/>
            <p:nvPr/>
          </p:nvSpPr>
          <p:spPr>
            <a:xfrm rot="1800000">
              <a:off x="2976346" y="325041"/>
              <a:ext cx="1602126" cy="1388269"/>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Hexagon 56">
              <a:extLst>
                <a:ext uri="{FF2B5EF4-FFF2-40B4-BE49-F238E27FC236}">
                  <a16:creationId xmlns:a16="http://schemas.microsoft.com/office/drawing/2014/main" id="{408E8B6C-B2C9-42D2-9F71-A2B64F1B8D9E}"/>
                </a:ext>
              </a:extLst>
            </p:cNvPr>
            <p:cNvSpPr/>
            <p:nvPr/>
          </p:nvSpPr>
          <p:spPr>
            <a:xfrm rot="1800000">
              <a:off x="4462069" y="5382816"/>
              <a:ext cx="1602126" cy="1388269"/>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Freeform 57">
              <a:extLst>
                <a:ext uri="{FF2B5EF4-FFF2-40B4-BE49-F238E27FC236}">
                  <a16:creationId xmlns:a16="http://schemas.microsoft.com/office/drawing/2014/main" id="{EA43D8C8-23E3-4690-B131-208262C7C4EF}"/>
                </a:ext>
              </a:extLst>
            </p:cNvPr>
            <p:cNvSpPr/>
            <p:nvPr/>
          </p:nvSpPr>
          <p:spPr>
            <a:xfrm rot="1800000">
              <a:off x="-382404" y="4201716"/>
              <a:ext cx="1261384" cy="138826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Hexagon 58">
              <a:extLst>
                <a:ext uri="{FF2B5EF4-FFF2-40B4-BE49-F238E27FC236}">
                  <a16:creationId xmlns:a16="http://schemas.microsoft.com/office/drawing/2014/main" id="{567D6A2C-4140-44AE-A78A-F5930716609C}"/>
                </a:ext>
              </a:extLst>
            </p:cNvPr>
            <p:cNvSpPr/>
            <p:nvPr/>
          </p:nvSpPr>
          <p:spPr>
            <a:xfrm rot="1800000">
              <a:off x="23949" y="5401866"/>
              <a:ext cx="1602125"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Hexagon 59">
              <a:extLst>
                <a:ext uri="{FF2B5EF4-FFF2-40B4-BE49-F238E27FC236}">
                  <a16:creationId xmlns:a16="http://schemas.microsoft.com/office/drawing/2014/main" id="{54E160F3-2CBC-4493-A154-99124027FC37}"/>
                </a:ext>
              </a:extLst>
            </p:cNvPr>
            <p:cNvSpPr/>
            <p:nvPr/>
          </p:nvSpPr>
          <p:spPr>
            <a:xfrm rot="1800000">
              <a:off x="53579" y="2849166"/>
              <a:ext cx="1600009" cy="1388269"/>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Hexagon 60">
              <a:extLst>
                <a:ext uri="{FF2B5EF4-FFF2-40B4-BE49-F238E27FC236}">
                  <a16:creationId xmlns:a16="http://schemas.microsoft.com/office/drawing/2014/main" id="{2DE74171-B31A-4CFF-8F39-7AE6F4DE9A4B}"/>
                </a:ext>
              </a:extLst>
            </p:cNvPr>
            <p:cNvSpPr/>
            <p:nvPr/>
          </p:nvSpPr>
          <p:spPr>
            <a:xfrm rot="1800000">
              <a:off x="777392" y="4125516"/>
              <a:ext cx="1600009"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Hexagon 61">
              <a:extLst>
                <a:ext uri="{FF2B5EF4-FFF2-40B4-BE49-F238E27FC236}">
                  <a16:creationId xmlns:a16="http://schemas.microsoft.com/office/drawing/2014/main" id="{7A33D01B-821A-4456-8445-5DBD5D65F9F8}"/>
                </a:ext>
              </a:extLst>
            </p:cNvPr>
            <p:cNvSpPr/>
            <p:nvPr/>
          </p:nvSpPr>
          <p:spPr>
            <a:xfrm rot="1800000">
              <a:off x="1509672" y="5411391"/>
              <a:ext cx="1602125"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Hexagon 62">
              <a:extLst>
                <a:ext uri="{FF2B5EF4-FFF2-40B4-BE49-F238E27FC236}">
                  <a16:creationId xmlns:a16="http://schemas.microsoft.com/office/drawing/2014/main" id="{96983988-B94B-4BE7-B38D-1B23C94BC460}"/>
                </a:ext>
              </a:extLst>
            </p:cNvPr>
            <p:cNvSpPr/>
            <p:nvPr/>
          </p:nvSpPr>
          <p:spPr>
            <a:xfrm rot="1800000">
              <a:off x="1528719" y="2858691"/>
              <a:ext cx="1602126" cy="1388269"/>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Hexagon 63">
              <a:extLst>
                <a:ext uri="{FF2B5EF4-FFF2-40B4-BE49-F238E27FC236}">
                  <a16:creationId xmlns:a16="http://schemas.microsoft.com/office/drawing/2014/main" id="{D8FF2164-3061-41AA-B457-BF3B116A6BEB}"/>
                </a:ext>
              </a:extLst>
            </p:cNvPr>
            <p:cNvSpPr/>
            <p:nvPr/>
          </p:nvSpPr>
          <p:spPr>
            <a:xfrm rot="1800000">
              <a:off x="796439" y="1563291"/>
              <a:ext cx="1600009"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Hexagon 64">
              <a:extLst>
                <a:ext uri="{FF2B5EF4-FFF2-40B4-BE49-F238E27FC236}">
                  <a16:creationId xmlns:a16="http://schemas.microsoft.com/office/drawing/2014/main" id="{8EF7E9A5-97AD-47FF-A2D3-F63400C2654F}"/>
                </a:ext>
              </a:extLst>
            </p:cNvPr>
            <p:cNvSpPr/>
            <p:nvPr/>
          </p:nvSpPr>
          <p:spPr>
            <a:xfrm rot="1800000">
              <a:off x="6807055" y="4144566"/>
              <a:ext cx="1600009" cy="1388269"/>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Hexagon 65">
              <a:extLst>
                <a:ext uri="{FF2B5EF4-FFF2-40B4-BE49-F238E27FC236}">
                  <a16:creationId xmlns:a16="http://schemas.microsoft.com/office/drawing/2014/main" id="{41AC7BC6-B8D5-445F-9024-ADB59FDD0627}"/>
                </a:ext>
              </a:extLst>
            </p:cNvPr>
            <p:cNvSpPr/>
            <p:nvPr/>
          </p:nvSpPr>
          <p:spPr>
            <a:xfrm rot="1800000">
              <a:off x="7549917" y="5420916"/>
              <a:ext cx="1600009"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Hexagon 66">
              <a:extLst>
                <a:ext uri="{FF2B5EF4-FFF2-40B4-BE49-F238E27FC236}">
                  <a16:creationId xmlns:a16="http://schemas.microsoft.com/office/drawing/2014/main" id="{E82CA24E-3B14-4B14-809D-581AA84CE92F}"/>
                </a:ext>
              </a:extLst>
            </p:cNvPr>
            <p:cNvSpPr/>
            <p:nvPr/>
          </p:nvSpPr>
          <p:spPr>
            <a:xfrm rot="1800000">
              <a:off x="7549917" y="2868216"/>
              <a:ext cx="1600009" cy="1388269"/>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Freeform 67">
              <a:extLst>
                <a:ext uri="{FF2B5EF4-FFF2-40B4-BE49-F238E27FC236}">
                  <a16:creationId xmlns:a16="http://schemas.microsoft.com/office/drawing/2014/main" id="{0273C789-8AF3-4D55-B19E-7BCE60D43261}"/>
                </a:ext>
              </a:extLst>
            </p:cNvPr>
            <p:cNvSpPr/>
            <p:nvPr/>
          </p:nvSpPr>
          <p:spPr>
            <a:xfrm rot="1800000">
              <a:off x="8305477" y="4055269"/>
              <a:ext cx="1244451" cy="138826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Freeform 68">
              <a:extLst>
                <a:ext uri="{FF2B5EF4-FFF2-40B4-BE49-F238E27FC236}">
                  <a16:creationId xmlns:a16="http://schemas.microsoft.com/office/drawing/2014/main" id="{38ECC5A0-67BB-4FF6-BE02-62B309E7F8AF}"/>
                </a:ext>
              </a:extLst>
            </p:cNvPr>
            <p:cNvSpPr/>
            <p:nvPr/>
          </p:nvSpPr>
          <p:spPr>
            <a:xfrm rot="1800000">
              <a:off x="8307594" y="1512094"/>
              <a:ext cx="1240219" cy="138826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43" name="Rectangle 45">
            <a:extLst>
              <a:ext uri="{FF2B5EF4-FFF2-40B4-BE49-F238E27FC236}">
                <a16:creationId xmlns:a16="http://schemas.microsoft.com/office/drawing/2014/main" id="{AD218886-A4A3-460D-9B02-CA68D0C287B5}"/>
              </a:ext>
            </a:extLst>
          </p:cNvPr>
          <p:cNvSpPr/>
          <p:nvPr/>
        </p:nvSpPr>
        <p:spPr>
          <a:xfrm>
            <a:off x="3421063" y="-28575"/>
            <a:ext cx="2759075" cy="836295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 name="Rectangle 46">
            <a:extLst>
              <a:ext uri="{FF2B5EF4-FFF2-40B4-BE49-F238E27FC236}">
                <a16:creationId xmlns:a16="http://schemas.microsoft.com/office/drawing/2014/main" id="{A69FF8A6-B4A1-43CE-8516-ABC75D41D1A1}"/>
              </a:ext>
            </a:extLst>
          </p:cNvPr>
          <p:cNvSpPr/>
          <p:nvPr/>
        </p:nvSpPr>
        <p:spPr>
          <a:xfrm>
            <a:off x="3486150" y="-28575"/>
            <a:ext cx="2628900" cy="3084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 name="Rectangle 49">
            <a:extLst>
              <a:ext uri="{FF2B5EF4-FFF2-40B4-BE49-F238E27FC236}">
                <a16:creationId xmlns:a16="http://schemas.microsoft.com/office/drawing/2014/main" id="{12E55B8F-C60C-4A44-A296-AC7AFF79F59F}"/>
              </a:ext>
            </a:extLst>
          </p:cNvPr>
          <p:cNvSpPr/>
          <p:nvPr/>
        </p:nvSpPr>
        <p:spPr>
          <a:xfrm>
            <a:off x="3487738" y="8118475"/>
            <a:ext cx="2628900" cy="107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 name="Rectangle 88">
            <a:extLst>
              <a:ext uri="{FF2B5EF4-FFF2-40B4-BE49-F238E27FC236}">
                <a16:creationId xmlns:a16="http://schemas.microsoft.com/office/drawing/2014/main" id="{876BCD88-6349-453F-9187-E8B001DED001}"/>
              </a:ext>
            </a:extLst>
          </p:cNvPr>
          <p:cNvSpPr/>
          <p:nvPr/>
        </p:nvSpPr>
        <p:spPr>
          <a:xfrm>
            <a:off x="3487738" y="8118475"/>
            <a:ext cx="2628900" cy="107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3550024" y="3611301"/>
            <a:ext cx="2485016" cy="2269547"/>
          </a:xfrm>
        </p:spPr>
        <p:txBody>
          <a:bodyPr>
            <a:normAutofit/>
          </a:bodyPr>
          <a:lstStyle>
            <a:lvl1pPr>
              <a:defRPr sz="3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550024" y="5894774"/>
            <a:ext cx="2482352" cy="168083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7" name="Date Placeholder 3">
            <a:extLst>
              <a:ext uri="{FF2B5EF4-FFF2-40B4-BE49-F238E27FC236}">
                <a16:creationId xmlns:a16="http://schemas.microsoft.com/office/drawing/2014/main" id="{AB49826F-2EA0-488F-B1BD-3D20AFF0D852}"/>
              </a:ext>
            </a:extLst>
          </p:cNvPr>
          <p:cNvSpPr>
            <a:spLocks noGrp="1"/>
          </p:cNvSpPr>
          <p:nvPr>
            <p:ph type="dt" sz="half" idx="10"/>
          </p:nvPr>
        </p:nvSpPr>
        <p:spPr>
          <a:xfrm>
            <a:off x="3554413" y="2022475"/>
            <a:ext cx="1600200" cy="1001713"/>
          </a:xfrm>
        </p:spPr>
        <p:txBody>
          <a:bodyPr anchor="b"/>
          <a:lstStyle>
            <a:lvl1pPr algn="l">
              <a:defRPr sz="2400"/>
            </a:lvl1pPr>
          </a:lstStyle>
          <a:p>
            <a:pPr>
              <a:defRPr/>
            </a:pPr>
            <a:fld id="{EA8C4D8A-3F3A-4F9C-9BCF-8A02A6B1FDAD}" type="datetimeFigureOut">
              <a:rPr lang="es-CO"/>
              <a:pPr>
                <a:defRPr/>
              </a:pPr>
              <a:t>1/07/2020</a:t>
            </a:fld>
            <a:endParaRPr lang="es-CO"/>
          </a:p>
        </p:txBody>
      </p:sp>
      <p:sp>
        <p:nvSpPr>
          <p:cNvPr id="48" name="Footer Placeholder 4">
            <a:extLst>
              <a:ext uri="{FF2B5EF4-FFF2-40B4-BE49-F238E27FC236}">
                <a16:creationId xmlns:a16="http://schemas.microsoft.com/office/drawing/2014/main" id="{68F330CE-1A9C-46E0-A1AA-92161DF2610F}"/>
              </a:ext>
            </a:extLst>
          </p:cNvPr>
          <p:cNvSpPr>
            <a:spLocks noGrp="1"/>
          </p:cNvSpPr>
          <p:nvPr>
            <p:ph type="ftr" sz="quarter" idx="11"/>
          </p:nvPr>
        </p:nvSpPr>
        <p:spPr>
          <a:xfrm>
            <a:off x="3978275" y="7626350"/>
            <a:ext cx="2122488" cy="487363"/>
          </a:xfrm>
        </p:spPr>
        <p:txBody>
          <a:bodyPr>
            <a:normAutofit/>
          </a:bodyPr>
          <a:lstStyle>
            <a:lvl1pPr>
              <a:defRPr>
                <a:solidFill>
                  <a:schemeClr val="accent1"/>
                </a:solidFill>
              </a:defRPr>
            </a:lvl1pPr>
          </a:lstStyle>
          <a:p>
            <a:pPr>
              <a:defRPr/>
            </a:pPr>
            <a:endParaRPr lang="es-CO"/>
          </a:p>
        </p:txBody>
      </p:sp>
      <p:sp>
        <p:nvSpPr>
          <p:cNvPr id="49" name="Slide Number Placeholder 5">
            <a:extLst>
              <a:ext uri="{FF2B5EF4-FFF2-40B4-BE49-F238E27FC236}">
                <a16:creationId xmlns:a16="http://schemas.microsoft.com/office/drawing/2014/main" id="{1D25C124-3B80-4C62-808E-87A10B5001F0}"/>
              </a:ext>
            </a:extLst>
          </p:cNvPr>
          <p:cNvSpPr>
            <a:spLocks noGrp="1"/>
          </p:cNvSpPr>
          <p:nvPr>
            <p:ph type="sldNum" sz="quarter" idx="12"/>
          </p:nvPr>
        </p:nvSpPr>
        <p:spPr>
          <a:xfrm>
            <a:off x="3486150" y="7626350"/>
            <a:ext cx="484188" cy="487363"/>
          </a:xfrm>
        </p:spPr>
        <p:txBody>
          <a:bodyPr/>
          <a:lstStyle>
            <a:lvl1pPr>
              <a:defRPr>
                <a:solidFill>
                  <a:schemeClr val="accent1"/>
                </a:solidFill>
              </a:defRPr>
            </a:lvl1pPr>
          </a:lstStyle>
          <a:p>
            <a:fld id="{C3342811-CC3C-417A-B42F-820496C5FA2D}" type="slidenum">
              <a:rPr lang="es-CO" altLang="es-ES"/>
              <a:pPr/>
              <a:t>‹Nº›</a:t>
            </a:fld>
            <a:endParaRPr lang="es-CO" altLang="es-ES"/>
          </a:p>
        </p:txBody>
      </p:sp>
    </p:spTree>
    <p:extLst>
      <p:ext uri="{BB962C8B-B14F-4D97-AF65-F5344CB8AC3E}">
        <p14:creationId xmlns:p14="http://schemas.microsoft.com/office/powerpoint/2010/main" val="300217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F2E1C8CA-81BC-4A94-86DE-78A3C3519120}"/>
              </a:ext>
            </a:extLst>
          </p:cNvPr>
          <p:cNvSpPr>
            <a:spLocks noGrp="1"/>
          </p:cNvSpPr>
          <p:nvPr>
            <p:ph type="dt" sz="half" idx="10"/>
          </p:nvPr>
        </p:nvSpPr>
        <p:spPr/>
        <p:txBody>
          <a:bodyPr/>
          <a:lstStyle>
            <a:lvl1pPr>
              <a:defRPr/>
            </a:lvl1pPr>
          </a:lstStyle>
          <a:p>
            <a:pPr>
              <a:defRPr/>
            </a:pPr>
            <a:fld id="{B6C07FC7-393F-4903-9B40-315E4A7238F5}" type="datetimeFigureOut">
              <a:rPr lang="es-CO"/>
              <a:pPr>
                <a:defRPr/>
              </a:pPr>
              <a:t>1/07/2020</a:t>
            </a:fld>
            <a:endParaRPr lang="es-CO"/>
          </a:p>
        </p:txBody>
      </p:sp>
      <p:sp>
        <p:nvSpPr>
          <p:cNvPr id="5" name="Footer Placeholder 4">
            <a:extLst>
              <a:ext uri="{FF2B5EF4-FFF2-40B4-BE49-F238E27FC236}">
                <a16:creationId xmlns:a16="http://schemas.microsoft.com/office/drawing/2014/main" id="{9C4A4002-7F9C-4829-9901-6245220222B6}"/>
              </a:ext>
            </a:extLst>
          </p:cNvPr>
          <p:cNvSpPr>
            <a:spLocks noGrp="1"/>
          </p:cNvSpPr>
          <p:nvPr>
            <p:ph type="ftr" sz="quarter" idx="11"/>
          </p:nvPr>
        </p:nvSpPr>
        <p:spPr/>
        <p:txBody>
          <a:bodyPr/>
          <a:lstStyle>
            <a:lvl1pPr>
              <a:defRPr/>
            </a:lvl1pPr>
          </a:lstStyle>
          <a:p>
            <a:pPr>
              <a:defRPr/>
            </a:pPr>
            <a:endParaRPr lang="es-CO"/>
          </a:p>
        </p:txBody>
      </p:sp>
      <p:sp>
        <p:nvSpPr>
          <p:cNvPr id="6" name="Slide Number Placeholder 5">
            <a:extLst>
              <a:ext uri="{FF2B5EF4-FFF2-40B4-BE49-F238E27FC236}">
                <a16:creationId xmlns:a16="http://schemas.microsoft.com/office/drawing/2014/main" id="{8058623E-4768-48D9-86AE-AC50900D92D2}"/>
              </a:ext>
            </a:extLst>
          </p:cNvPr>
          <p:cNvSpPr>
            <a:spLocks noGrp="1"/>
          </p:cNvSpPr>
          <p:nvPr>
            <p:ph type="sldNum" sz="quarter" idx="12"/>
          </p:nvPr>
        </p:nvSpPr>
        <p:spPr/>
        <p:txBody>
          <a:bodyPr/>
          <a:lstStyle>
            <a:lvl1pPr>
              <a:defRPr/>
            </a:lvl1pPr>
          </a:lstStyle>
          <a:p>
            <a:fld id="{E3E38727-7260-407D-AF65-E67D24BB036E}" type="slidenum">
              <a:rPr lang="es-CO" altLang="es-ES"/>
              <a:pPr/>
              <a:t>‹Nº›</a:t>
            </a:fld>
            <a:endParaRPr lang="es-CO" altLang="es-ES"/>
          </a:p>
        </p:txBody>
      </p:sp>
    </p:spTree>
    <p:extLst>
      <p:ext uri="{BB962C8B-B14F-4D97-AF65-F5344CB8AC3E}">
        <p14:creationId xmlns:p14="http://schemas.microsoft.com/office/powerpoint/2010/main" val="163190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373529"/>
            <a:ext cx="1113340" cy="6373792"/>
          </a:xfrm>
        </p:spPr>
        <p:txBody>
          <a:bodyPr vert="eaVert" anchor="ct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789972" y="1373529"/>
            <a:ext cx="4067778" cy="637379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F4925CB5-9705-4C80-86C2-44627633F04D}"/>
              </a:ext>
            </a:extLst>
          </p:cNvPr>
          <p:cNvSpPr>
            <a:spLocks noGrp="1"/>
          </p:cNvSpPr>
          <p:nvPr>
            <p:ph type="dt" sz="half" idx="10"/>
          </p:nvPr>
        </p:nvSpPr>
        <p:spPr/>
        <p:txBody>
          <a:bodyPr/>
          <a:lstStyle>
            <a:lvl1pPr>
              <a:defRPr/>
            </a:lvl1pPr>
          </a:lstStyle>
          <a:p>
            <a:pPr>
              <a:defRPr/>
            </a:pPr>
            <a:fld id="{31B36F13-4839-498F-AD43-9926E7840AB2}" type="datetimeFigureOut">
              <a:rPr lang="es-CO"/>
              <a:pPr>
                <a:defRPr/>
              </a:pPr>
              <a:t>1/07/2020</a:t>
            </a:fld>
            <a:endParaRPr lang="es-CO"/>
          </a:p>
        </p:txBody>
      </p:sp>
      <p:sp>
        <p:nvSpPr>
          <p:cNvPr id="5" name="Footer Placeholder 4">
            <a:extLst>
              <a:ext uri="{FF2B5EF4-FFF2-40B4-BE49-F238E27FC236}">
                <a16:creationId xmlns:a16="http://schemas.microsoft.com/office/drawing/2014/main" id="{3D48110C-CBDC-44A4-A960-576BCD280911}"/>
              </a:ext>
            </a:extLst>
          </p:cNvPr>
          <p:cNvSpPr>
            <a:spLocks noGrp="1"/>
          </p:cNvSpPr>
          <p:nvPr>
            <p:ph type="ftr" sz="quarter" idx="11"/>
          </p:nvPr>
        </p:nvSpPr>
        <p:spPr/>
        <p:txBody>
          <a:bodyPr/>
          <a:lstStyle>
            <a:lvl1pPr>
              <a:defRPr/>
            </a:lvl1pPr>
          </a:lstStyle>
          <a:p>
            <a:pPr>
              <a:defRPr/>
            </a:pPr>
            <a:endParaRPr lang="es-CO"/>
          </a:p>
        </p:txBody>
      </p:sp>
      <p:sp>
        <p:nvSpPr>
          <p:cNvPr id="6" name="Slide Number Placeholder 5">
            <a:extLst>
              <a:ext uri="{FF2B5EF4-FFF2-40B4-BE49-F238E27FC236}">
                <a16:creationId xmlns:a16="http://schemas.microsoft.com/office/drawing/2014/main" id="{A75C2E56-12D7-4EC6-BB56-1EE89E3B42CF}"/>
              </a:ext>
            </a:extLst>
          </p:cNvPr>
          <p:cNvSpPr>
            <a:spLocks noGrp="1"/>
          </p:cNvSpPr>
          <p:nvPr>
            <p:ph type="sldNum" sz="quarter" idx="12"/>
          </p:nvPr>
        </p:nvSpPr>
        <p:spPr/>
        <p:txBody>
          <a:bodyPr/>
          <a:lstStyle>
            <a:lvl1pPr>
              <a:defRPr/>
            </a:lvl1pPr>
          </a:lstStyle>
          <a:p>
            <a:fld id="{34764127-4046-4F25-9C2B-BFF017DFBEB0}" type="slidenum">
              <a:rPr lang="es-CO" altLang="es-ES"/>
              <a:pPr/>
              <a:t>‹Nº›</a:t>
            </a:fld>
            <a:endParaRPr lang="es-CO" altLang="es-ES"/>
          </a:p>
        </p:txBody>
      </p:sp>
    </p:spTree>
    <p:extLst>
      <p:ext uri="{BB962C8B-B14F-4D97-AF65-F5344CB8AC3E}">
        <p14:creationId xmlns:p14="http://schemas.microsoft.com/office/powerpoint/2010/main" val="118907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9B47AA6C-7A9B-462F-BD28-8E95E60A8953}"/>
              </a:ext>
            </a:extLst>
          </p:cNvPr>
          <p:cNvSpPr>
            <a:spLocks noGrp="1"/>
          </p:cNvSpPr>
          <p:nvPr>
            <p:ph type="dt" sz="half" idx="10"/>
          </p:nvPr>
        </p:nvSpPr>
        <p:spPr/>
        <p:txBody>
          <a:bodyPr/>
          <a:lstStyle>
            <a:lvl1pPr>
              <a:defRPr/>
            </a:lvl1pPr>
          </a:lstStyle>
          <a:p>
            <a:pPr>
              <a:defRPr/>
            </a:pPr>
            <a:fld id="{77171E53-C7A1-4C1F-BA96-32C24F3921B3}" type="datetimeFigureOut">
              <a:rPr lang="es-CO"/>
              <a:pPr>
                <a:defRPr/>
              </a:pPr>
              <a:t>1/07/2020</a:t>
            </a:fld>
            <a:endParaRPr lang="es-CO"/>
          </a:p>
        </p:txBody>
      </p:sp>
      <p:sp>
        <p:nvSpPr>
          <p:cNvPr id="5" name="Footer Placeholder 4">
            <a:extLst>
              <a:ext uri="{FF2B5EF4-FFF2-40B4-BE49-F238E27FC236}">
                <a16:creationId xmlns:a16="http://schemas.microsoft.com/office/drawing/2014/main" id="{30AB3A4C-1311-49D3-AE3E-0C75E2B7F848}"/>
              </a:ext>
            </a:extLst>
          </p:cNvPr>
          <p:cNvSpPr>
            <a:spLocks noGrp="1"/>
          </p:cNvSpPr>
          <p:nvPr>
            <p:ph type="ftr" sz="quarter" idx="11"/>
          </p:nvPr>
        </p:nvSpPr>
        <p:spPr/>
        <p:txBody>
          <a:bodyPr/>
          <a:lstStyle>
            <a:lvl1pPr>
              <a:defRPr/>
            </a:lvl1pPr>
          </a:lstStyle>
          <a:p>
            <a:pPr>
              <a:defRPr/>
            </a:pPr>
            <a:endParaRPr lang="es-CO"/>
          </a:p>
        </p:txBody>
      </p:sp>
      <p:sp>
        <p:nvSpPr>
          <p:cNvPr id="6" name="Slide Number Placeholder 5">
            <a:extLst>
              <a:ext uri="{FF2B5EF4-FFF2-40B4-BE49-F238E27FC236}">
                <a16:creationId xmlns:a16="http://schemas.microsoft.com/office/drawing/2014/main" id="{64DE4C1E-8635-40BC-A2F3-795FFF6E3A0E}"/>
              </a:ext>
            </a:extLst>
          </p:cNvPr>
          <p:cNvSpPr>
            <a:spLocks noGrp="1"/>
          </p:cNvSpPr>
          <p:nvPr>
            <p:ph type="sldNum" sz="quarter" idx="12"/>
          </p:nvPr>
        </p:nvSpPr>
        <p:spPr/>
        <p:txBody>
          <a:bodyPr/>
          <a:lstStyle>
            <a:lvl1pPr>
              <a:defRPr/>
            </a:lvl1pPr>
          </a:lstStyle>
          <a:p>
            <a:fld id="{922A05DB-D671-4452-955E-A5405591AA94}" type="slidenum">
              <a:rPr lang="es-CO" altLang="es-ES"/>
              <a:pPr/>
              <a:t>‹Nº›</a:t>
            </a:fld>
            <a:endParaRPr lang="es-CO" altLang="es-ES"/>
          </a:p>
        </p:txBody>
      </p:sp>
    </p:spTree>
    <p:extLst>
      <p:ext uri="{BB962C8B-B14F-4D97-AF65-F5344CB8AC3E}">
        <p14:creationId xmlns:p14="http://schemas.microsoft.com/office/powerpoint/2010/main" val="2426911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43984" y="3867773"/>
            <a:ext cx="4978101" cy="1816100"/>
          </a:xfrm>
        </p:spPr>
        <p:txBody>
          <a:bodyPr/>
          <a:lstStyle>
            <a:lvl1pPr algn="l">
              <a:defRPr sz="4000" b="0" cap="none"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43984" y="5689601"/>
            <a:ext cx="4978100" cy="2027217"/>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a:extLst>
              <a:ext uri="{FF2B5EF4-FFF2-40B4-BE49-F238E27FC236}">
                <a16:creationId xmlns:a16="http://schemas.microsoft.com/office/drawing/2014/main" id="{F41C3507-2E36-45C9-8D0E-76AB3EBB5FE3}"/>
              </a:ext>
            </a:extLst>
          </p:cNvPr>
          <p:cNvSpPr>
            <a:spLocks noGrp="1"/>
          </p:cNvSpPr>
          <p:nvPr>
            <p:ph type="dt" sz="half" idx="10"/>
          </p:nvPr>
        </p:nvSpPr>
        <p:spPr/>
        <p:txBody>
          <a:bodyPr/>
          <a:lstStyle>
            <a:lvl1pPr>
              <a:defRPr/>
            </a:lvl1pPr>
          </a:lstStyle>
          <a:p>
            <a:pPr>
              <a:defRPr/>
            </a:pPr>
            <a:fld id="{20290DBE-CEEB-495A-B457-A373B6142BAA}" type="datetimeFigureOut">
              <a:rPr lang="es-CO"/>
              <a:pPr>
                <a:defRPr/>
              </a:pPr>
              <a:t>1/07/2020</a:t>
            </a:fld>
            <a:endParaRPr lang="es-CO"/>
          </a:p>
        </p:txBody>
      </p:sp>
      <p:sp>
        <p:nvSpPr>
          <p:cNvPr id="5" name="Footer Placeholder 4">
            <a:extLst>
              <a:ext uri="{FF2B5EF4-FFF2-40B4-BE49-F238E27FC236}">
                <a16:creationId xmlns:a16="http://schemas.microsoft.com/office/drawing/2014/main" id="{E97A1739-F1C5-41D2-9A8F-51D5BFF43542}"/>
              </a:ext>
            </a:extLst>
          </p:cNvPr>
          <p:cNvSpPr>
            <a:spLocks noGrp="1"/>
          </p:cNvSpPr>
          <p:nvPr>
            <p:ph type="ftr" sz="quarter" idx="11"/>
          </p:nvPr>
        </p:nvSpPr>
        <p:spPr/>
        <p:txBody>
          <a:bodyPr/>
          <a:lstStyle>
            <a:lvl1pPr>
              <a:defRPr/>
            </a:lvl1pPr>
          </a:lstStyle>
          <a:p>
            <a:pPr>
              <a:defRPr/>
            </a:pPr>
            <a:endParaRPr lang="es-CO"/>
          </a:p>
        </p:txBody>
      </p:sp>
      <p:sp>
        <p:nvSpPr>
          <p:cNvPr id="6" name="Slide Number Placeholder 5">
            <a:extLst>
              <a:ext uri="{FF2B5EF4-FFF2-40B4-BE49-F238E27FC236}">
                <a16:creationId xmlns:a16="http://schemas.microsoft.com/office/drawing/2014/main" id="{F4821A1E-6139-466A-ABF5-005993A0EA90}"/>
              </a:ext>
            </a:extLst>
          </p:cNvPr>
          <p:cNvSpPr>
            <a:spLocks noGrp="1"/>
          </p:cNvSpPr>
          <p:nvPr>
            <p:ph type="sldNum" sz="quarter" idx="12"/>
          </p:nvPr>
        </p:nvSpPr>
        <p:spPr/>
        <p:txBody>
          <a:bodyPr/>
          <a:lstStyle>
            <a:lvl1pPr>
              <a:defRPr/>
            </a:lvl1pPr>
          </a:lstStyle>
          <a:p>
            <a:fld id="{2E58ADD5-7185-4EEF-A8FC-461A7238DA8F}" type="slidenum">
              <a:rPr lang="es-CO" altLang="es-ES"/>
              <a:pPr/>
              <a:t>‹Nº›</a:t>
            </a:fld>
            <a:endParaRPr lang="es-CO" altLang="es-ES"/>
          </a:p>
        </p:txBody>
      </p:sp>
    </p:spTree>
    <p:extLst>
      <p:ext uri="{BB962C8B-B14F-4D97-AF65-F5344CB8AC3E}">
        <p14:creationId xmlns:p14="http://schemas.microsoft.com/office/powerpoint/2010/main" val="183708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9" name="Content Placeholder 8"/>
          <p:cNvSpPr>
            <a:spLocks noGrp="1"/>
          </p:cNvSpPr>
          <p:nvPr>
            <p:ph sz="quarter" idx="13"/>
          </p:nvPr>
        </p:nvSpPr>
        <p:spPr>
          <a:xfrm>
            <a:off x="781812" y="3084576"/>
            <a:ext cx="2564892" cy="465734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Content Placeholder 10"/>
          <p:cNvSpPr>
            <a:spLocks noGrp="1"/>
          </p:cNvSpPr>
          <p:nvPr>
            <p:ph sz="quarter" idx="14"/>
          </p:nvPr>
        </p:nvSpPr>
        <p:spPr>
          <a:xfrm>
            <a:off x="3483864" y="3084575"/>
            <a:ext cx="2564892" cy="465734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3">
            <a:extLst>
              <a:ext uri="{FF2B5EF4-FFF2-40B4-BE49-F238E27FC236}">
                <a16:creationId xmlns:a16="http://schemas.microsoft.com/office/drawing/2014/main" id="{CD3351EE-9612-4CB5-95F3-98DA71ED6758}"/>
              </a:ext>
            </a:extLst>
          </p:cNvPr>
          <p:cNvSpPr>
            <a:spLocks noGrp="1"/>
          </p:cNvSpPr>
          <p:nvPr>
            <p:ph type="dt" sz="half" idx="15"/>
          </p:nvPr>
        </p:nvSpPr>
        <p:spPr/>
        <p:txBody>
          <a:bodyPr/>
          <a:lstStyle>
            <a:lvl1pPr>
              <a:defRPr/>
            </a:lvl1pPr>
          </a:lstStyle>
          <a:p>
            <a:pPr>
              <a:defRPr/>
            </a:pPr>
            <a:fld id="{E09E4BA8-E51A-49F9-98AE-67857949D103}" type="datetimeFigureOut">
              <a:rPr lang="es-CO"/>
              <a:pPr>
                <a:defRPr/>
              </a:pPr>
              <a:t>1/07/2020</a:t>
            </a:fld>
            <a:endParaRPr lang="es-CO"/>
          </a:p>
        </p:txBody>
      </p:sp>
      <p:sp>
        <p:nvSpPr>
          <p:cNvPr id="6" name="Footer Placeholder 4">
            <a:extLst>
              <a:ext uri="{FF2B5EF4-FFF2-40B4-BE49-F238E27FC236}">
                <a16:creationId xmlns:a16="http://schemas.microsoft.com/office/drawing/2014/main" id="{0295CB77-45F1-4043-B7AD-C9586B9528D1}"/>
              </a:ext>
            </a:extLst>
          </p:cNvPr>
          <p:cNvSpPr>
            <a:spLocks noGrp="1"/>
          </p:cNvSpPr>
          <p:nvPr>
            <p:ph type="ftr" sz="quarter" idx="16"/>
          </p:nvPr>
        </p:nvSpPr>
        <p:spPr/>
        <p:txBody>
          <a:bodyPr/>
          <a:lstStyle>
            <a:lvl1pPr>
              <a:defRPr/>
            </a:lvl1pPr>
          </a:lstStyle>
          <a:p>
            <a:pPr>
              <a:defRPr/>
            </a:pPr>
            <a:endParaRPr lang="es-CO"/>
          </a:p>
        </p:txBody>
      </p:sp>
      <p:sp>
        <p:nvSpPr>
          <p:cNvPr id="7" name="Slide Number Placeholder 5">
            <a:extLst>
              <a:ext uri="{FF2B5EF4-FFF2-40B4-BE49-F238E27FC236}">
                <a16:creationId xmlns:a16="http://schemas.microsoft.com/office/drawing/2014/main" id="{9F3A895A-249C-4A5D-B496-D442FEEF0831}"/>
              </a:ext>
            </a:extLst>
          </p:cNvPr>
          <p:cNvSpPr>
            <a:spLocks noGrp="1"/>
          </p:cNvSpPr>
          <p:nvPr>
            <p:ph type="sldNum" sz="quarter" idx="17"/>
          </p:nvPr>
        </p:nvSpPr>
        <p:spPr/>
        <p:txBody>
          <a:bodyPr/>
          <a:lstStyle>
            <a:lvl1pPr>
              <a:defRPr/>
            </a:lvl1pPr>
          </a:lstStyle>
          <a:p>
            <a:fld id="{78263BB5-AF9C-44A0-AD03-A81B076A2423}" type="slidenum">
              <a:rPr lang="es-CO" altLang="es-ES"/>
              <a:pPr/>
              <a:t>‹Nº›</a:t>
            </a:fld>
            <a:endParaRPr lang="es-CO" altLang="es-ES"/>
          </a:p>
        </p:txBody>
      </p:sp>
    </p:spTree>
    <p:extLst>
      <p:ext uri="{BB962C8B-B14F-4D97-AF65-F5344CB8AC3E}">
        <p14:creationId xmlns:p14="http://schemas.microsoft.com/office/powerpoint/2010/main" val="328630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059083" y="3088012"/>
            <a:ext cx="2292861" cy="85301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781291" y="3966259"/>
            <a:ext cx="2564892" cy="37810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758878" y="3088013"/>
            <a:ext cx="2291788" cy="85301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3483864" y="3966259"/>
            <a:ext cx="2564892" cy="37810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a:extLst>
              <a:ext uri="{FF2B5EF4-FFF2-40B4-BE49-F238E27FC236}">
                <a16:creationId xmlns:a16="http://schemas.microsoft.com/office/drawing/2014/main" id="{138CFD99-474D-45E4-89CD-A44E759D1976}"/>
              </a:ext>
            </a:extLst>
          </p:cNvPr>
          <p:cNvSpPr>
            <a:spLocks noGrp="1"/>
          </p:cNvSpPr>
          <p:nvPr>
            <p:ph type="dt" sz="half" idx="10"/>
          </p:nvPr>
        </p:nvSpPr>
        <p:spPr/>
        <p:txBody>
          <a:bodyPr/>
          <a:lstStyle>
            <a:lvl1pPr>
              <a:defRPr/>
            </a:lvl1pPr>
          </a:lstStyle>
          <a:p>
            <a:pPr>
              <a:defRPr/>
            </a:pPr>
            <a:fld id="{A54E40EE-B2C4-46AC-8217-803A37F5E98E}" type="datetimeFigureOut">
              <a:rPr lang="es-CO"/>
              <a:pPr>
                <a:defRPr/>
              </a:pPr>
              <a:t>1/07/2020</a:t>
            </a:fld>
            <a:endParaRPr lang="es-CO"/>
          </a:p>
        </p:txBody>
      </p:sp>
      <p:sp>
        <p:nvSpPr>
          <p:cNvPr id="8" name="Footer Placeholder 4">
            <a:extLst>
              <a:ext uri="{FF2B5EF4-FFF2-40B4-BE49-F238E27FC236}">
                <a16:creationId xmlns:a16="http://schemas.microsoft.com/office/drawing/2014/main" id="{21DB6E07-2E2D-43C6-964B-A3303283E7B1}"/>
              </a:ext>
            </a:extLst>
          </p:cNvPr>
          <p:cNvSpPr>
            <a:spLocks noGrp="1"/>
          </p:cNvSpPr>
          <p:nvPr>
            <p:ph type="ftr" sz="quarter" idx="11"/>
          </p:nvPr>
        </p:nvSpPr>
        <p:spPr/>
        <p:txBody>
          <a:bodyPr/>
          <a:lstStyle>
            <a:lvl1pPr>
              <a:defRPr/>
            </a:lvl1pPr>
          </a:lstStyle>
          <a:p>
            <a:pPr>
              <a:defRPr/>
            </a:pPr>
            <a:endParaRPr lang="es-CO"/>
          </a:p>
        </p:txBody>
      </p:sp>
      <p:sp>
        <p:nvSpPr>
          <p:cNvPr id="9" name="Slide Number Placeholder 5">
            <a:extLst>
              <a:ext uri="{FF2B5EF4-FFF2-40B4-BE49-F238E27FC236}">
                <a16:creationId xmlns:a16="http://schemas.microsoft.com/office/drawing/2014/main" id="{581BDD66-A495-455E-B19D-FB21E0457A15}"/>
              </a:ext>
            </a:extLst>
          </p:cNvPr>
          <p:cNvSpPr>
            <a:spLocks noGrp="1"/>
          </p:cNvSpPr>
          <p:nvPr>
            <p:ph type="sldNum" sz="quarter" idx="12"/>
          </p:nvPr>
        </p:nvSpPr>
        <p:spPr/>
        <p:txBody>
          <a:bodyPr/>
          <a:lstStyle>
            <a:lvl1pPr>
              <a:defRPr/>
            </a:lvl1pPr>
          </a:lstStyle>
          <a:p>
            <a:fld id="{E37C171D-42C9-4632-BE9C-191CAB8CFDCC}" type="slidenum">
              <a:rPr lang="es-CO" altLang="es-ES"/>
              <a:pPr/>
              <a:t>‹Nº›</a:t>
            </a:fld>
            <a:endParaRPr lang="es-CO" altLang="es-ES"/>
          </a:p>
        </p:txBody>
      </p:sp>
    </p:spTree>
    <p:extLst>
      <p:ext uri="{BB962C8B-B14F-4D97-AF65-F5344CB8AC3E}">
        <p14:creationId xmlns:p14="http://schemas.microsoft.com/office/powerpoint/2010/main" val="175601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3">
            <a:extLst>
              <a:ext uri="{FF2B5EF4-FFF2-40B4-BE49-F238E27FC236}">
                <a16:creationId xmlns:a16="http://schemas.microsoft.com/office/drawing/2014/main" id="{6548D14B-7515-4247-8A99-BC3E5A051A92}"/>
              </a:ext>
            </a:extLst>
          </p:cNvPr>
          <p:cNvSpPr>
            <a:spLocks noGrp="1"/>
          </p:cNvSpPr>
          <p:nvPr>
            <p:ph type="dt" sz="half" idx="10"/>
          </p:nvPr>
        </p:nvSpPr>
        <p:spPr/>
        <p:txBody>
          <a:bodyPr/>
          <a:lstStyle>
            <a:lvl1pPr>
              <a:defRPr/>
            </a:lvl1pPr>
          </a:lstStyle>
          <a:p>
            <a:pPr>
              <a:defRPr/>
            </a:pPr>
            <a:fld id="{01CAB705-BBD1-4361-B5C9-998DE50ECB02}" type="datetimeFigureOut">
              <a:rPr lang="es-CO"/>
              <a:pPr>
                <a:defRPr/>
              </a:pPr>
              <a:t>1/07/2020</a:t>
            </a:fld>
            <a:endParaRPr lang="es-CO"/>
          </a:p>
        </p:txBody>
      </p:sp>
      <p:sp>
        <p:nvSpPr>
          <p:cNvPr id="4" name="Footer Placeholder 4">
            <a:extLst>
              <a:ext uri="{FF2B5EF4-FFF2-40B4-BE49-F238E27FC236}">
                <a16:creationId xmlns:a16="http://schemas.microsoft.com/office/drawing/2014/main" id="{FAB2142C-A4CB-4FD1-922A-686C6C828C3C}"/>
              </a:ext>
            </a:extLst>
          </p:cNvPr>
          <p:cNvSpPr>
            <a:spLocks noGrp="1"/>
          </p:cNvSpPr>
          <p:nvPr>
            <p:ph type="ftr" sz="quarter" idx="11"/>
          </p:nvPr>
        </p:nvSpPr>
        <p:spPr/>
        <p:txBody>
          <a:bodyPr/>
          <a:lstStyle>
            <a:lvl1pPr>
              <a:defRPr/>
            </a:lvl1pPr>
          </a:lstStyle>
          <a:p>
            <a:pPr>
              <a:defRPr/>
            </a:pPr>
            <a:endParaRPr lang="es-CO"/>
          </a:p>
        </p:txBody>
      </p:sp>
      <p:sp>
        <p:nvSpPr>
          <p:cNvPr id="5" name="Slide Number Placeholder 5">
            <a:extLst>
              <a:ext uri="{FF2B5EF4-FFF2-40B4-BE49-F238E27FC236}">
                <a16:creationId xmlns:a16="http://schemas.microsoft.com/office/drawing/2014/main" id="{23669941-0CA5-4AD8-BAA8-10879B7C0D5A}"/>
              </a:ext>
            </a:extLst>
          </p:cNvPr>
          <p:cNvSpPr>
            <a:spLocks noGrp="1"/>
          </p:cNvSpPr>
          <p:nvPr>
            <p:ph type="sldNum" sz="quarter" idx="12"/>
          </p:nvPr>
        </p:nvSpPr>
        <p:spPr/>
        <p:txBody>
          <a:bodyPr/>
          <a:lstStyle>
            <a:lvl1pPr>
              <a:defRPr/>
            </a:lvl1pPr>
          </a:lstStyle>
          <a:p>
            <a:fld id="{D6827DA1-63FD-466C-BDA1-0AB8F0FC0E67}" type="slidenum">
              <a:rPr lang="es-CO" altLang="es-ES"/>
              <a:pPr/>
              <a:t>‹Nº›</a:t>
            </a:fld>
            <a:endParaRPr lang="es-CO" altLang="es-ES"/>
          </a:p>
        </p:txBody>
      </p:sp>
    </p:spTree>
    <p:extLst>
      <p:ext uri="{BB962C8B-B14F-4D97-AF65-F5344CB8AC3E}">
        <p14:creationId xmlns:p14="http://schemas.microsoft.com/office/powerpoint/2010/main" val="676005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3DA3421-DC64-4844-854A-E1BCCE2F7D60}"/>
              </a:ext>
            </a:extLst>
          </p:cNvPr>
          <p:cNvSpPr>
            <a:spLocks noGrp="1"/>
          </p:cNvSpPr>
          <p:nvPr>
            <p:ph type="dt" sz="half" idx="10"/>
          </p:nvPr>
        </p:nvSpPr>
        <p:spPr/>
        <p:txBody>
          <a:bodyPr/>
          <a:lstStyle>
            <a:lvl1pPr>
              <a:defRPr/>
            </a:lvl1pPr>
          </a:lstStyle>
          <a:p>
            <a:pPr>
              <a:defRPr/>
            </a:pPr>
            <a:fld id="{3BD27C51-A1FB-493A-B1F9-BABEC69259B1}" type="datetimeFigureOut">
              <a:rPr lang="es-CO"/>
              <a:pPr>
                <a:defRPr/>
              </a:pPr>
              <a:t>1/07/2020</a:t>
            </a:fld>
            <a:endParaRPr lang="es-CO"/>
          </a:p>
        </p:txBody>
      </p:sp>
      <p:sp>
        <p:nvSpPr>
          <p:cNvPr id="3" name="Footer Placeholder 4">
            <a:extLst>
              <a:ext uri="{FF2B5EF4-FFF2-40B4-BE49-F238E27FC236}">
                <a16:creationId xmlns:a16="http://schemas.microsoft.com/office/drawing/2014/main" id="{66A826AE-180C-4E45-B34F-BA54EE635ED8}"/>
              </a:ext>
            </a:extLst>
          </p:cNvPr>
          <p:cNvSpPr>
            <a:spLocks noGrp="1"/>
          </p:cNvSpPr>
          <p:nvPr>
            <p:ph type="ftr" sz="quarter" idx="11"/>
          </p:nvPr>
        </p:nvSpPr>
        <p:spPr/>
        <p:txBody>
          <a:bodyPr/>
          <a:lstStyle>
            <a:lvl1pPr>
              <a:defRPr/>
            </a:lvl1pPr>
          </a:lstStyle>
          <a:p>
            <a:pPr>
              <a:defRPr/>
            </a:pPr>
            <a:endParaRPr lang="es-CO"/>
          </a:p>
        </p:txBody>
      </p:sp>
      <p:sp>
        <p:nvSpPr>
          <p:cNvPr id="4" name="Slide Number Placeholder 5">
            <a:extLst>
              <a:ext uri="{FF2B5EF4-FFF2-40B4-BE49-F238E27FC236}">
                <a16:creationId xmlns:a16="http://schemas.microsoft.com/office/drawing/2014/main" id="{1EAF9A1A-DB48-4AEC-BCF3-135ED62D48CC}"/>
              </a:ext>
            </a:extLst>
          </p:cNvPr>
          <p:cNvSpPr>
            <a:spLocks noGrp="1"/>
          </p:cNvSpPr>
          <p:nvPr>
            <p:ph type="sldNum" sz="quarter" idx="12"/>
          </p:nvPr>
        </p:nvSpPr>
        <p:spPr/>
        <p:txBody>
          <a:bodyPr/>
          <a:lstStyle>
            <a:lvl1pPr>
              <a:defRPr/>
            </a:lvl1pPr>
          </a:lstStyle>
          <a:p>
            <a:fld id="{F25C71B8-32C9-4132-920F-03E5C8F7F7DF}" type="slidenum">
              <a:rPr lang="es-CO" altLang="es-ES"/>
              <a:pPr/>
              <a:t>‹Nº›</a:t>
            </a:fld>
            <a:endParaRPr lang="es-CO" altLang="es-ES"/>
          </a:p>
        </p:txBody>
      </p:sp>
    </p:spTree>
    <p:extLst>
      <p:ext uri="{BB962C8B-B14F-4D97-AF65-F5344CB8AC3E}">
        <p14:creationId xmlns:p14="http://schemas.microsoft.com/office/powerpoint/2010/main" val="3111487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5" name="Group 43">
            <a:extLst>
              <a:ext uri="{FF2B5EF4-FFF2-40B4-BE49-F238E27FC236}">
                <a16:creationId xmlns:a16="http://schemas.microsoft.com/office/drawing/2014/main" id="{FA6F7A1B-94DF-4494-A3A4-69E81B6BA440}"/>
              </a:ext>
            </a:extLst>
          </p:cNvPr>
          <p:cNvGrpSpPr>
            <a:grpSpLocks/>
          </p:cNvGrpSpPr>
          <p:nvPr/>
        </p:nvGrpSpPr>
        <p:grpSpPr bwMode="auto">
          <a:xfrm>
            <a:off x="-287338" y="0"/>
            <a:ext cx="7450138" cy="9144000"/>
            <a:chOff x="-382404" y="0"/>
            <a:chExt cx="9932332" cy="6858000"/>
          </a:xfrm>
        </p:grpSpPr>
        <p:grpSp>
          <p:nvGrpSpPr>
            <p:cNvPr id="6" name="Group 44">
              <a:extLst>
                <a:ext uri="{FF2B5EF4-FFF2-40B4-BE49-F238E27FC236}">
                  <a16:creationId xmlns:a16="http://schemas.microsoft.com/office/drawing/2014/main" id="{E3439D9E-E06E-4800-A69C-5176753A4E3C}"/>
                </a:ext>
              </a:extLst>
            </p:cNvPr>
            <p:cNvGrpSpPr>
              <a:grpSpLocks/>
            </p:cNvGrpSpPr>
            <p:nvPr/>
          </p:nvGrpSpPr>
          <p:grpSpPr bwMode="auto">
            <a:xfrm>
              <a:off x="668" y="0"/>
              <a:ext cx="9147142" cy="6858000"/>
              <a:chOff x="668" y="0"/>
              <a:chExt cx="9147142" cy="6858000"/>
            </a:xfrm>
          </p:grpSpPr>
          <p:grpSp>
            <p:nvGrpSpPr>
              <p:cNvPr id="29" name="Group 4">
                <a:extLst>
                  <a:ext uri="{FF2B5EF4-FFF2-40B4-BE49-F238E27FC236}">
                    <a16:creationId xmlns:a16="http://schemas.microsoft.com/office/drawing/2014/main" id="{373D8E7C-5463-4FE0-A47A-BDA5CA79EEBD}"/>
                  </a:ext>
                </a:extLst>
              </p:cNvPr>
              <p:cNvGrpSpPr>
                <a:grpSpLocks/>
              </p:cNvGrpSpPr>
              <p:nvPr/>
            </p:nvGrpSpPr>
            <p:grpSpPr bwMode="auto">
              <a:xfrm>
                <a:off x="668" y="0"/>
                <a:ext cx="2514300" cy="6858000"/>
                <a:chOff x="668" y="0"/>
                <a:chExt cx="2514300" cy="6858000"/>
              </a:xfrm>
            </p:grpSpPr>
            <p:sp>
              <p:nvSpPr>
                <p:cNvPr id="41" name="Rectangle 83">
                  <a:extLst>
                    <a:ext uri="{FF2B5EF4-FFF2-40B4-BE49-F238E27FC236}">
                      <a16:creationId xmlns:a16="http://schemas.microsoft.com/office/drawing/2014/main" id="{769F8317-BD22-4B0B-ADCE-08A6C2DBB282}"/>
                    </a:ext>
                  </a:extLst>
                </p:cNvPr>
                <p:cNvSpPr/>
                <p:nvPr/>
              </p:nvSpPr>
              <p:spPr>
                <a:xfrm>
                  <a:off x="914959" y="0"/>
                  <a:ext cx="160000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 name="Rectangle 2">
                  <a:extLst>
                    <a:ext uri="{FF2B5EF4-FFF2-40B4-BE49-F238E27FC236}">
                      <a16:creationId xmlns:a16="http://schemas.microsoft.com/office/drawing/2014/main" id="{10004152-D75C-4781-A5F4-DE7E9385D2DA}"/>
                    </a:ext>
                  </a:extLst>
                </p:cNvPr>
                <p:cNvSpPr/>
                <p:nvPr/>
              </p:nvSpPr>
              <p:spPr>
                <a:xfrm>
                  <a:off x="668" y="0"/>
                  <a:ext cx="457145"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Rectangle 3">
                  <a:extLst>
                    <a:ext uri="{FF2B5EF4-FFF2-40B4-BE49-F238E27FC236}">
                      <a16:creationId xmlns:a16="http://schemas.microsoft.com/office/drawing/2014/main" id="{1947C66C-F181-4E32-89C2-5064AC7383DB}"/>
                    </a:ext>
                  </a:extLst>
                </p:cNvPr>
                <p:cNvSpPr/>
                <p:nvPr/>
              </p:nvSpPr>
              <p:spPr>
                <a:xfrm>
                  <a:off x="229241" y="0"/>
                  <a:ext cx="76190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30" name="Group 5">
                <a:extLst>
                  <a:ext uri="{FF2B5EF4-FFF2-40B4-BE49-F238E27FC236}">
                    <a16:creationId xmlns:a16="http://schemas.microsoft.com/office/drawing/2014/main" id="{7C993929-89B4-445D-8481-0E8FBCD187A8}"/>
                  </a:ext>
                </a:extLst>
              </p:cNvPr>
              <p:cNvGrpSpPr>
                <a:grpSpLocks/>
              </p:cNvGrpSpPr>
              <p:nvPr/>
            </p:nvGrpSpPr>
            <p:grpSpPr bwMode="auto">
              <a:xfrm>
                <a:off x="423951" y="0"/>
                <a:ext cx="2514300" cy="6858000"/>
                <a:chOff x="1041" y="0"/>
                <a:chExt cx="2514300" cy="6858000"/>
              </a:xfrm>
            </p:grpSpPr>
            <p:sp>
              <p:nvSpPr>
                <p:cNvPr id="38" name="Rectangle 80">
                  <a:extLst>
                    <a:ext uri="{FF2B5EF4-FFF2-40B4-BE49-F238E27FC236}">
                      <a16:creationId xmlns:a16="http://schemas.microsoft.com/office/drawing/2014/main" id="{5A0D6DEB-2BC7-4F29-9F83-89DBE840EA97}"/>
                    </a:ext>
                  </a:extLst>
                </p:cNvPr>
                <p:cNvSpPr/>
                <p:nvPr/>
              </p:nvSpPr>
              <p:spPr>
                <a:xfrm>
                  <a:off x="915332" y="0"/>
                  <a:ext cx="160000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Rectangle 81">
                  <a:extLst>
                    <a:ext uri="{FF2B5EF4-FFF2-40B4-BE49-F238E27FC236}">
                      <a16:creationId xmlns:a16="http://schemas.microsoft.com/office/drawing/2014/main" id="{CD6B652C-7CCC-4B81-9E45-D7218DF94DD9}"/>
                    </a:ext>
                  </a:extLst>
                </p:cNvPr>
                <p:cNvSpPr/>
                <p:nvPr/>
              </p:nvSpPr>
              <p:spPr>
                <a:xfrm>
                  <a:off x="1041" y="0"/>
                  <a:ext cx="457145"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Rectangle 82">
                  <a:extLst>
                    <a:ext uri="{FF2B5EF4-FFF2-40B4-BE49-F238E27FC236}">
                      <a16:creationId xmlns:a16="http://schemas.microsoft.com/office/drawing/2014/main" id="{A9B65CFB-451E-40A4-AED6-E99F227DBE03}"/>
                    </a:ext>
                  </a:extLst>
                </p:cNvPr>
                <p:cNvSpPr/>
                <p:nvPr/>
              </p:nvSpPr>
              <p:spPr>
                <a:xfrm>
                  <a:off x="229614" y="0"/>
                  <a:ext cx="76190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31" name="Group 9">
                <a:extLst>
                  <a:ext uri="{FF2B5EF4-FFF2-40B4-BE49-F238E27FC236}">
                    <a16:creationId xmlns:a16="http://schemas.microsoft.com/office/drawing/2014/main" id="{E09AC706-2A65-4D6D-B844-416E17EAB040}"/>
                  </a:ext>
                </a:extLst>
              </p:cNvPr>
              <p:cNvGrpSpPr>
                <a:grpSpLocks/>
              </p:cNvGrpSpPr>
              <p:nvPr/>
            </p:nvGrpSpPr>
            <p:grpSpPr bwMode="auto">
              <a:xfrm rot="10800000">
                <a:off x="6614463" y="0"/>
                <a:ext cx="2533347" cy="6858000"/>
                <a:chOff x="-3810" y="0"/>
                <a:chExt cx="2533347" cy="6858000"/>
              </a:xfrm>
            </p:grpSpPr>
            <p:sp>
              <p:nvSpPr>
                <p:cNvPr id="35" name="Rectangle 77">
                  <a:extLst>
                    <a:ext uri="{FF2B5EF4-FFF2-40B4-BE49-F238E27FC236}">
                      <a16:creationId xmlns:a16="http://schemas.microsoft.com/office/drawing/2014/main" id="{843F1791-20E7-48E4-8B78-49E6D784F76E}"/>
                    </a:ext>
                  </a:extLst>
                </p:cNvPr>
                <p:cNvSpPr/>
                <p:nvPr/>
              </p:nvSpPr>
              <p:spPr>
                <a:xfrm>
                  <a:off x="929528" y="0"/>
                  <a:ext cx="160000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 name="Rectangle 78">
                  <a:extLst>
                    <a:ext uri="{FF2B5EF4-FFF2-40B4-BE49-F238E27FC236}">
                      <a16:creationId xmlns:a16="http://schemas.microsoft.com/office/drawing/2014/main" id="{D3F5601E-A8D1-42EF-BB87-E02A1A3986C5}"/>
                    </a:ext>
                  </a:extLst>
                </p:cNvPr>
                <p:cNvSpPr/>
                <p:nvPr/>
              </p:nvSpPr>
              <p:spPr>
                <a:xfrm>
                  <a:off x="-22858" y="0"/>
                  <a:ext cx="457145"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Rectangle 79">
                  <a:extLst>
                    <a:ext uri="{FF2B5EF4-FFF2-40B4-BE49-F238E27FC236}">
                      <a16:creationId xmlns:a16="http://schemas.microsoft.com/office/drawing/2014/main" id="{BF0B4A77-5A28-4DAE-9FB3-6EE8A7320B02}"/>
                    </a:ext>
                  </a:extLst>
                </p:cNvPr>
                <p:cNvSpPr/>
                <p:nvPr/>
              </p:nvSpPr>
              <p:spPr>
                <a:xfrm>
                  <a:off x="243810" y="0"/>
                  <a:ext cx="76190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32" name="Rectangle 74">
                <a:extLst>
                  <a:ext uri="{FF2B5EF4-FFF2-40B4-BE49-F238E27FC236}">
                    <a16:creationId xmlns:a16="http://schemas.microsoft.com/office/drawing/2014/main" id="{37DD0677-9BA8-42C0-8FF1-7D834B092CE1}"/>
                  </a:ext>
                </a:extLst>
              </p:cNvPr>
              <p:cNvSpPr/>
              <p:nvPr/>
            </p:nvSpPr>
            <p:spPr>
              <a:xfrm>
                <a:off x="3810213" y="0"/>
                <a:ext cx="281906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Rectangle 75">
                <a:extLst>
                  <a:ext uri="{FF2B5EF4-FFF2-40B4-BE49-F238E27FC236}">
                    <a16:creationId xmlns:a16="http://schemas.microsoft.com/office/drawing/2014/main" id="{21B68E49-E515-43F9-8679-53E4802C452B}"/>
                  </a:ext>
                </a:extLst>
              </p:cNvPr>
              <p:cNvSpPr/>
              <p:nvPr/>
            </p:nvSpPr>
            <p:spPr>
              <a:xfrm>
                <a:off x="2895923" y="0"/>
                <a:ext cx="457145"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 name="Rectangle 76">
                <a:extLst>
                  <a:ext uri="{FF2B5EF4-FFF2-40B4-BE49-F238E27FC236}">
                    <a16:creationId xmlns:a16="http://schemas.microsoft.com/office/drawing/2014/main" id="{9CC4800B-3AF4-4C71-914B-5290C3C1596A}"/>
                  </a:ext>
                </a:extLst>
              </p:cNvPr>
              <p:cNvSpPr/>
              <p:nvPr/>
            </p:nvSpPr>
            <p:spPr>
              <a:xfrm>
                <a:off x="3124495" y="0"/>
                <a:ext cx="76190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7" name="Freeform 46">
              <a:extLst>
                <a:ext uri="{FF2B5EF4-FFF2-40B4-BE49-F238E27FC236}">
                  <a16:creationId xmlns:a16="http://schemas.microsoft.com/office/drawing/2014/main" id="{53AD01D8-D3E8-4C37-AF67-7CEAE58D316F}"/>
                </a:ext>
              </a:extLst>
            </p:cNvPr>
            <p:cNvSpPr/>
            <p:nvPr/>
          </p:nvSpPr>
          <p:spPr>
            <a:xfrm>
              <a:off x="-12031" y="5035154"/>
              <a:ext cx="9145026" cy="1175147"/>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 name="Freeform 47">
              <a:extLst>
                <a:ext uri="{FF2B5EF4-FFF2-40B4-BE49-F238E27FC236}">
                  <a16:creationId xmlns:a16="http://schemas.microsoft.com/office/drawing/2014/main" id="{E2B3ABCB-02D4-48CD-9472-F8167C656ED1}"/>
                </a:ext>
              </a:extLst>
            </p:cNvPr>
            <p:cNvSpPr/>
            <p:nvPr/>
          </p:nvSpPr>
          <p:spPr>
            <a:xfrm>
              <a:off x="-12031" y="3467100"/>
              <a:ext cx="9145026"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 name="Freeform 48">
              <a:extLst>
                <a:ext uri="{FF2B5EF4-FFF2-40B4-BE49-F238E27FC236}">
                  <a16:creationId xmlns:a16="http://schemas.microsoft.com/office/drawing/2014/main" id="{91B02A94-225D-40D6-9472-62531E95CCB6}"/>
                </a:ext>
              </a:extLst>
            </p:cNvPr>
            <p:cNvSpPr/>
            <p:nvPr/>
          </p:nvSpPr>
          <p:spPr>
            <a:xfrm>
              <a:off x="-24729" y="5641181"/>
              <a:ext cx="3005308" cy="1210866"/>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 name="Freeform 49">
              <a:extLst>
                <a:ext uri="{FF2B5EF4-FFF2-40B4-BE49-F238E27FC236}">
                  <a16:creationId xmlns:a16="http://schemas.microsoft.com/office/drawing/2014/main" id="{4ECCC0E1-6168-404E-A0D5-D57CEE43C3CD}"/>
                </a:ext>
              </a:extLst>
            </p:cNvPr>
            <p:cNvSpPr/>
            <p:nvPr/>
          </p:nvSpPr>
          <p:spPr>
            <a:xfrm>
              <a:off x="-12031" y="5283994"/>
              <a:ext cx="9145026" cy="1478756"/>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1" name="Freeform 50">
              <a:extLst>
                <a:ext uri="{FF2B5EF4-FFF2-40B4-BE49-F238E27FC236}">
                  <a16:creationId xmlns:a16="http://schemas.microsoft.com/office/drawing/2014/main" id="{C12C66CE-1CEA-4CEC-BD9B-0BE5AB97A309}"/>
                </a:ext>
              </a:extLst>
            </p:cNvPr>
            <p:cNvSpPr/>
            <p:nvPr/>
          </p:nvSpPr>
          <p:spPr>
            <a:xfrm>
              <a:off x="2138246" y="5131594"/>
              <a:ext cx="6982051" cy="1720454"/>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2" name="Hexagon 51">
              <a:extLst>
                <a:ext uri="{FF2B5EF4-FFF2-40B4-BE49-F238E27FC236}">
                  <a16:creationId xmlns:a16="http://schemas.microsoft.com/office/drawing/2014/main" id="{B6599DAF-0820-4EDD-A26D-ACF2648C0B50}"/>
                </a:ext>
              </a:extLst>
            </p:cNvPr>
            <p:cNvSpPr/>
            <p:nvPr/>
          </p:nvSpPr>
          <p:spPr>
            <a:xfrm rot="1800000">
              <a:off x="2995394" y="2858691"/>
              <a:ext cx="1602125" cy="1388269"/>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Hexagon 52">
              <a:extLst>
                <a:ext uri="{FF2B5EF4-FFF2-40B4-BE49-F238E27FC236}">
                  <a16:creationId xmlns:a16="http://schemas.microsoft.com/office/drawing/2014/main" id="{482FEA4D-F322-43CB-8047-FA56390CE7EC}"/>
                </a:ext>
              </a:extLst>
            </p:cNvPr>
            <p:cNvSpPr/>
            <p:nvPr/>
          </p:nvSpPr>
          <p:spPr>
            <a:xfrm rot="1800000">
              <a:off x="3719208" y="4125516"/>
              <a:ext cx="1602125"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Hexagon 53">
              <a:extLst>
                <a:ext uri="{FF2B5EF4-FFF2-40B4-BE49-F238E27FC236}">
                  <a16:creationId xmlns:a16="http://schemas.microsoft.com/office/drawing/2014/main" id="{D1724419-1350-4A4F-B424-F71CC171AE44}"/>
                </a:ext>
              </a:extLst>
            </p:cNvPr>
            <p:cNvSpPr/>
            <p:nvPr/>
          </p:nvSpPr>
          <p:spPr>
            <a:xfrm rot="1800000">
              <a:off x="3729789" y="1591866"/>
              <a:ext cx="1602126" cy="1388269"/>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Hexagon 54">
              <a:extLst>
                <a:ext uri="{FF2B5EF4-FFF2-40B4-BE49-F238E27FC236}">
                  <a16:creationId xmlns:a16="http://schemas.microsoft.com/office/drawing/2014/main" id="{F4895C1D-2856-4EC2-8271-020B111FFB60}"/>
                </a:ext>
              </a:extLst>
            </p:cNvPr>
            <p:cNvSpPr/>
            <p:nvPr/>
          </p:nvSpPr>
          <p:spPr>
            <a:xfrm rot="1800000">
              <a:off x="2976346" y="325041"/>
              <a:ext cx="1602126" cy="1388269"/>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Hexagon 55">
              <a:extLst>
                <a:ext uri="{FF2B5EF4-FFF2-40B4-BE49-F238E27FC236}">
                  <a16:creationId xmlns:a16="http://schemas.microsoft.com/office/drawing/2014/main" id="{D9FD23B6-0060-4118-BD6C-7AC8F900464D}"/>
                </a:ext>
              </a:extLst>
            </p:cNvPr>
            <p:cNvSpPr/>
            <p:nvPr/>
          </p:nvSpPr>
          <p:spPr>
            <a:xfrm rot="1800000">
              <a:off x="4462069" y="5382816"/>
              <a:ext cx="1602126" cy="1388269"/>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Freeform 58">
              <a:extLst>
                <a:ext uri="{FF2B5EF4-FFF2-40B4-BE49-F238E27FC236}">
                  <a16:creationId xmlns:a16="http://schemas.microsoft.com/office/drawing/2014/main" id="{B21A9C9F-DA3D-4C1F-A3F0-6EEF464B5B8C}"/>
                </a:ext>
              </a:extLst>
            </p:cNvPr>
            <p:cNvSpPr/>
            <p:nvPr/>
          </p:nvSpPr>
          <p:spPr>
            <a:xfrm rot="1800000">
              <a:off x="-382404" y="4201716"/>
              <a:ext cx="1261384" cy="138826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Hexagon 59">
              <a:extLst>
                <a:ext uri="{FF2B5EF4-FFF2-40B4-BE49-F238E27FC236}">
                  <a16:creationId xmlns:a16="http://schemas.microsoft.com/office/drawing/2014/main" id="{FD60071F-DBDE-4DD3-91C5-00FF3EB90E8B}"/>
                </a:ext>
              </a:extLst>
            </p:cNvPr>
            <p:cNvSpPr/>
            <p:nvPr/>
          </p:nvSpPr>
          <p:spPr>
            <a:xfrm rot="1800000">
              <a:off x="23949" y="5401866"/>
              <a:ext cx="1602125"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Hexagon 61">
              <a:extLst>
                <a:ext uri="{FF2B5EF4-FFF2-40B4-BE49-F238E27FC236}">
                  <a16:creationId xmlns:a16="http://schemas.microsoft.com/office/drawing/2014/main" id="{301FB275-C681-4170-92F5-B121317FE585}"/>
                </a:ext>
              </a:extLst>
            </p:cNvPr>
            <p:cNvSpPr/>
            <p:nvPr/>
          </p:nvSpPr>
          <p:spPr>
            <a:xfrm rot="1800000">
              <a:off x="53579" y="2849166"/>
              <a:ext cx="1600009" cy="1388269"/>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Hexagon 62">
              <a:extLst>
                <a:ext uri="{FF2B5EF4-FFF2-40B4-BE49-F238E27FC236}">
                  <a16:creationId xmlns:a16="http://schemas.microsoft.com/office/drawing/2014/main" id="{B62F26BC-16CF-4E30-AB41-9420CBA34DD5}"/>
                </a:ext>
              </a:extLst>
            </p:cNvPr>
            <p:cNvSpPr/>
            <p:nvPr/>
          </p:nvSpPr>
          <p:spPr>
            <a:xfrm rot="1800000">
              <a:off x="777392" y="4125516"/>
              <a:ext cx="1600009"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Hexagon 63">
              <a:extLst>
                <a:ext uri="{FF2B5EF4-FFF2-40B4-BE49-F238E27FC236}">
                  <a16:creationId xmlns:a16="http://schemas.microsoft.com/office/drawing/2014/main" id="{961F86D7-9222-437B-A759-7C077ED46B64}"/>
                </a:ext>
              </a:extLst>
            </p:cNvPr>
            <p:cNvSpPr/>
            <p:nvPr/>
          </p:nvSpPr>
          <p:spPr>
            <a:xfrm rot="1800000">
              <a:off x="1509672" y="5411391"/>
              <a:ext cx="1602125"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Hexagon 64">
              <a:extLst>
                <a:ext uri="{FF2B5EF4-FFF2-40B4-BE49-F238E27FC236}">
                  <a16:creationId xmlns:a16="http://schemas.microsoft.com/office/drawing/2014/main" id="{0F7317E1-320F-4DB3-82E8-78E8CD82231D}"/>
                </a:ext>
              </a:extLst>
            </p:cNvPr>
            <p:cNvSpPr/>
            <p:nvPr/>
          </p:nvSpPr>
          <p:spPr>
            <a:xfrm rot="1800000">
              <a:off x="1528719" y="2858691"/>
              <a:ext cx="1602126" cy="1388269"/>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Hexagon 65">
              <a:extLst>
                <a:ext uri="{FF2B5EF4-FFF2-40B4-BE49-F238E27FC236}">
                  <a16:creationId xmlns:a16="http://schemas.microsoft.com/office/drawing/2014/main" id="{2059D0B7-2CC6-49AF-98F7-5D1AC1B97434}"/>
                </a:ext>
              </a:extLst>
            </p:cNvPr>
            <p:cNvSpPr/>
            <p:nvPr/>
          </p:nvSpPr>
          <p:spPr>
            <a:xfrm rot="1800000">
              <a:off x="796439" y="1563291"/>
              <a:ext cx="1600009"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Hexagon 66">
              <a:extLst>
                <a:ext uri="{FF2B5EF4-FFF2-40B4-BE49-F238E27FC236}">
                  <a16:creationId xmlns:a16="http://schemas.microsoft.com/office/drawing/2014/main" id="{42F5B5CC-8893-4B5E-BE84-1D82DC0EB720}"/>
                </a:ext>
              </a:extLst>
            </p:cNvPr>
            <p:cNvSpPr/>
            <p:nvPr/>
          </p:nvSpPr>
          <p:spPr>
            <a:xfrm rot="1800000">
              <a:off x="6807055" y="4144566"/>
              <a:ext cx="1600009" cy="1388269"/>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Hexagon 67">
              <a:extLst>
                <a:ext uri="{FF2B5EF4-FFF2-40B4-BE49-F238E27FC236}">
                  <a16:creationId xmlns:a16="http://schemas.microsoft.com/office/drawing/2014/main" id="{CB242208-7E1D-4F9E-A3CE-91BA056847E9}"/>
                </a:ext>
              </a:extLst>
            </p:cNvPr>
            <p:cNvSpPr/>
            <p:nvPr/>
          </p:nvSpPr>
          <p:spPr>
            <a:xfrm rot="1800000">
              <a:off x="7549917" y="5420916"/>
              <a:ext cx="1600009"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Hexagon 68">
              <a:extLst>
                <a:ext uri="{FF2B5EF4-FFF2-40B4-BE49-F238E27FC236}">
                  <a16:creationId xmlns:a16="http://schemas.microsoft.com/office/drawing/2014/main" id="{D52348CF-EBB7-42EC-B338-0828186F3B91}"/>
                </a:ext>
              </a:extLst>
            </p:cNvPr>
            <p:cNvSpPr/>
            <p:nvPr/>
          </p:nvSpPr>
          <p:spPr>
            <a:xfrm rot="1800000">
              <a:off x="7549917" y="2868216"/>
              <a:ext cx="1600009" cy="1388269"/>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Freeform 69">
              <a:extLst>
                <a:ext uri="{FF2B5EF4-FFF2-40B4-BE49-F238E27FC236}">
                  <a16:creationId xmlns:a16="http://schemas.microsoft.com/office/drawing/2014/main" id="{3343F940-363A-4408-AC4E-9379405BF2AF}"/>
                </a:ext>
              </a:extLst>
            </p:cNvPr>
            <p:cNvSpPr/>
            <p:nvPr/>
          </p:nvSpPr>
          <p:spPr>
            <a:xfrm rot="1800000">
              <a:off x="8305477" y="4055269"/>
              <a:ext cx="1244451" cy="138826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Freeform 70">
              <a:extLst>
                <a:ext uri="{FF2B5EF4-FFF2-40B4-BE49-F238E27FC236}">
                  <a16:creationId xmlns:a16="http://schemas.microsoft.com/office/drawing/2014/main" id="{8D35843B-1F2D-47DF-9478-08BE12024F49}"/>
                </a:ext>
              </a:extLst>
            </p:cNvPr>
            <p:cNvSpPr/>
            <p:nvPr/>
          </p:nvSpPr>
          <p:spPr>
            <a:xfrm rot="1800000">
              <a:off x="8307594" y="1512094"/>
              <a:ext cx="1240219" cy="138826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44" name="Rectangle 45">
            <a:extLst>
              <a:ext uri="{FF2B5EF4-FFF2-40B4-BE49-F238E27FC236}">
                <a16:creationId xmlns:a16="http://schemas.microsoft.com/office/drawing/2014/main" id="{F978E47C-8876-45A9-A9D6-F14DD0320041}"/>
              </a:ext>
            </a:extLst>
          </p:cNvPr>
          <p:cNvSpPr/>
          <p:nvPr/>
        </p:nvSpPr>
        <p:spPr>
          <a:xfrm>
            <a:off x="3421063" y="-28575"/>
            <a:ext cx="2759075" cy="836295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 name="Rectangle 56">
            <a:extLst>
              <a:ext uri="{FF2B5EF4-FFF2-40B4-BE49-F238E27FC236}">
                <a16:creationId xmlns:a16="http://schemas.microsoft.com/office/drawing/2014/main" id="{30638993-5968-4EFA-A2D3-7C041DD816F0}"/>
              </a:ext>
            </a:extLst>
          </p:cNvPr>
          <p:cNvSpPr/>
          <p:nvPr/>
        </p:nvSpPr>
        <p:spPr>
          <a:xfrm>
            <a:off x="3486150" y="-28575"/>
            <a:ext cx="2628900" cy="831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 name="Rectangle 57">
            <a:extLst>
              <a:ext uri="{FF2B5EF4-FFF2-40B4-BE49-F238E27FC236}">
                <a16:creationId xmlns:a16="http://schemas.microsoft.com/office/drawing/2014/main" id="{D3264593-2612-4F8A-9A6F-12B4A2A9E2EF}"/>
              </a:ext>
            </a:extLst>
          </p:cNvPr>
          <p:cNvSpPr/>
          <p:nvPr/>
        </p:nvSpPr>
        <p:spPr>
          <a:xfrm>
            <a:off x="679450" y="803275"/>
            <a:ext cx="2671763" cy="75311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 name="Rectangle 60">
            <a:extLst>
              <a:ext uri="{FF2B5EF4-FFF2-40B4-BE49-F238E27FC236}">
                <a16:creationId xmlns:a16="http://schemas.microsoft.com/office/drawing/2014/main" id="{0711A53B-3298-4F3A-A88B-FCBA484A0BD6}"/>
              </a:ext>
            </a:extLst>
          </p:cNvPr>
          <p:cNvSpPr/>
          <p:nvPr/>
        </p:nvSpPr>
        <p:spPr>
          <a:xfrm>
            <a:off x="3487738" y="8118475"/>
            <a:ext cx="2628900" cy="107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idx="1"/>
          </p:nvPr>
        </p:nvSpPr>
        <p:spPr>
          <a:xfrm>
            <a:off x="859421" y="1142036"/>
            <a:ext cx="2317830" cy="686764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Title 1"/>
          <p:cNvSpPr>
            <a:spLocks noGrp="1"/>
          </p:cNvSpPr>
          <p:nvPr>
            <p:ph type="title"/>
          </p:nvPr>
        </p:nvSpPr>
        <p:spPr>
          <a:xfrm>
            <a:off x="3554875" y="3543246"/>
            <a:ext cx="2478429" cy="1950871"/>
          </a:xfrm>
        </p:spPr>
        <p:txBody>
          <a:bodyPr>
            <a:normAutofit/>
          </a:bodyPr>
          <a:lstStyle>
            <a:lvl1pPr algn="l">
              <a:defRPr sz="2800" b="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3552444" y="5515992"/>
            <a:ext cx="2474088" cy="2023872"/>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8" name="Date Placeholder 4">
            <a:extLst>
              <a:ext uri="{FF2B5EF4-FFF2-40B4-BE49-F238E27FC236}">
                <a16:creationId xmlns:a16="http://schemas.microsoft.com/office/drawing/2014/main" id="{2782C405-E162-428F-A3DC-65564942F639}"/>
              </a:ext>
            </a:extLst>
          </p:cNvPr>
          <p:cNvSpPr>
            <a:spLocks noGrp="1"/>
          </p:cNvSpPr>
          <p:nvPr>
            <p:ph type="dt" sz="half" idx="10"/>
          </p:nvPr>
        </p:nvSpPr>
        <p:spPr/>
        <p:txBody>
          <a:bodyPr/>
          <a:lstStyle>
            <a:lvl1pPr>
              <a:defRPr/>
            </a:lvl1pPr>
          </a:lstStyle>
          <a:p>
            <a:pPr>
              <a:defRPr/>
            </a:pPr>
            <a:fld id="{CDE6DE92-8E44-41EE-8057-617DB556906D}" type="datetimeFigureOut">
              <a:rPr lang="es-CO"/>
              <a:pPr>
                <a:defRPr/>
              </a:pPr>
              <a:t>1/07/2020</a:t>
            </a:fld>
            <a:endParaRPr lang="es-CO"/>
          </a:p>
        </p:txBody>
      </p:sp>
      <p:sp>
        <p:nvSpPr>
          <p:cNvPr id="49" name="Slide Number Placeholder 6">
            <a:extLst>
              <a:ext uri="{FF2B5EF4-FFF2-40B4-BE49-F238E27FC236}">
                <a16:creationId xmlns:a16="http://schemas.microsoft.com/office/drawing/2014/main" id="{02DAB770-012E-4802-A24E-B66241B3B1AF}"/>
              </a:ext>
            </a:extLst>
          </p:cNvPr>
          <p:cNvSpPr>
            <a:spLocks noGrp="1"/>
          </p:cNvSpPr>
          <p:nvPr>
            <p:ph type="sldNum" sz="quarter" idx="11"/>
          </p:nvPr>
        </p:nvSpPr>
        <p:spPr/>
        <p:txBody>
          <a:bodyPr/>
          <a:lstStyle>
            <a:lvl1pPr>
              <a:defRPr/>
            </a:lvl1pPr>
          </a:lstStyle>
          <a:p>
            <a:fld id="{8BFEEDBB-BDF0-4083-9F20-62C6339F9518}" type="slidenum">
              <a:rPr lang="es-CO" altLang="es-ES"/>
              <a:pPr/>
              <a:t>‹Nº›</a:t>
            </a:fld>
            <a:endParaRPr lang="es-CO" altLang="es-ES"/>
          </a:p>
        </p:txBody>
      </p:sp>
      <p:sp>
        <p:nvSpPr>
          <p:cNvPr id="50" name="Footer Placeholder 5">
            <a:extLst>
              <a:ext uri="{FF2B5EF4-FFF2-40B4-BE49-F238E27FC236}">
                <a16:creationId xmlns:a16="http://schemas.microsoft.com/office/drawing/2014/main" id="{349E10C7-FD4A-40C6-9649-EAA0860DF040}"/>
              </a:ext>
            </a:extLst>
          </p:cNvPr>
          <p:cNvSpPr>
            <a:spLocks noGrp="1"/>
          </p:cNvSpPr>
          <p:nvPr>
            <p:ph type="ftr" sz="quarter" idx="12"/>
          </p:nvPr>
        </p:nvSpPr>
        <p:spPr>
          <a:xfrm>
            <a:off x="3481388" y="7632700"/>
            <a:ext cx="2619375" cy="487363"/>
          </a:xfrm>
        </p:spPr>
        <p:txBody>
          <a:bodyPr>
            <a:normAutofit/>
          </a:bodyPr>
          <a:lstStyle>
            <a:lvl1pPr>
              <a:defRPr/>
            </a:lvl1pPr>
          </a:lstStyle>
          <a:p>
            <a:pPr>
              <a:defRPr/>
            </a:pPr>
            <a:endParaRPr lang="es-CO"/>
          </a:p>
        </p:txBody>
      </p:sp>
    </p:spTree>
    <p:extLst>
      <p:ext uri="{BB962C8B-B14F-4D97-AF65-F5344CB8AC3E}">
        <p14:creationId xmlns:p14="http://schemas.microsoft.com/office/powerpoint/2010/main" val="2016875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5" name="Group 43">
            <a:extLst>
              <a:ext uri="{FF2B5EF4-FFF2-40B4-BE49-F238E27FC236}">
                <a16:creationId xmlns:a16="http://schemas.microsoft.com/office/drawing/2014/main" id="{487C8EAC-E6C9-43AC-9CA6-0C4707A7C775}"/>
              </a:ext>
            </a:extLst>
          </p:cNvPr>
          <p:cNvGrpSpPr>
            <a:grpSpLocks/>
          </p:cNvGrpSpPr>
          <p:nvPr/>
        </p:nvGrpSpPr>
        <p:grpSpPr bwMode="auto">
          <a:xfrm>
            <a:off x="-287338" y="0"/>
            <a:ext cx="7450138" cy="9144000"/>
            <a:chOff x="-382404" y="0"/>
            <a:chExt cx="9932332" cy="6858000"/>
          </a:xfrm>
        </p:grpSpPr>
        <p:grpSp>
          <p:nvGrpSpPr>
            <p:cNvPr id="6" name="Group 44">
              <a:extLst>
                <a:ext uri="{FF2B5EF4-FFF2-40B4-BE49-F238E27FC236}">
                  <a16:creationId xmlns:a16="http://schemas.microsoft.com/office/drawing/2014/main" id="{CDC53ED6-E0E7-421A-ACEB-A98C6A43DDD8}"/>
                </a:ext>
              </a:extLst>
            </p:cNvPr>
            <p:cNvGrpSpPr>
              <a:grpSpLocks/>
            </p:cNvGrpSpPr>
            <p:nvPr/>
          </p:nvGrpSpPr>
          <p:grpSpPr bwMode="auto">
            <a:xfrm>
              <a:off x="668" y="0"/>
              <a:ext cx="9147142" cy="6858000"/>
              <a:chOff x="668" y="0"/>
              <a:chExt cx="9147142" cy="6858000"/>
            </a:xfrm>
          </p:grpSpPr>
          <p:grpSp>
            <p:nvGrpSpPr>
              <p:cNvPr id="29" name="Group 4">
                <a:extLst>
                  <a:ext uri="{FF2B5EF4-FFF2-40B4-BE49-F238E27FC236}">
                    <a16:creationId xmlns:a16="http://schemas.microsoft.com/office/drawing/2014/main" id="{AD9328C8-E33C-4083-8978-1A449012ED35}"/>
                  </a:ext>
                </a:extLst>
              </p:cNvPr>
              <p:cNvGrpSpPr>
                <a:grpSpLocks/>
              </p:cNvGrpSpPr>
              <p:nvPr/>
            </p:nvGrpSpPr>
            <p:grpSpPr bwMode="auto">
              <a:xfrm>
                <a:off x="668" y="0"/>
                <a:ext cx="2514300" cy="6858000"/>
                <a:chOff x="668" y="0"/>
                <a:chExt cx="2514300" cy="6858000"/>
              </a:xfrm>
            </p:grpSpPr>
            <p:sp>
              <p:nvSpPr>
                <p:cNvPr id="41" name="Rectangle 86">
                  <a:extLst>
                    <a:ext uri="{FF2B5EF4-FFF2-40B4-BE49-F238E27FC236}">
                      <a16:creationId xmlns:a16="http://schemas.microsoft.com/office/drawing/2014/main" id="{56F05740-A1FB-472F-AEEA-F0D1618F0DD8}"/>
                    </a:ext>
                  </a:extLst>
                </p:cNvPr>
                <p:cNvSpPr/>
                <p:nvPr/>
              </p:nvSpPr>
              <p:spPr>
                <a:xfrm>
                  <a:off x="914959" y="0"/>
                  <a:ext cx="160000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 name="Rectangle 2">
                  <a:extLst>
                    <a:ext uri="{FF2B5EF4-FFF2-40B4-BE49-F238E27FC236}">
                      <a16:creationId xmlns:a16="http://schemas.microsoft.com/office/drawing/2014/main" id="{5C37F033-6E7B-4993-A2CD-935B4AB45393}"/>
                    </a:ext>
                  </a:extLst>
                </p:cNvPr>
                <p:cNvSpPr/>
                <p:nvPr/>
              </p:nvSpPr>
              <p:spPr>
                <a:xfrm>
                  <a:off x="668" y="0"/>
                  <a:ext cx="457145"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Rectangle 3">
                  <a:extLst>
                    <a:ext uri="{FF2B5EF4-FFF2-40B4-BE49-F238E27FC236}">
                      <a16:creationId xmlns:a16="http://schemas.microsoft.com/office/drawing/2014/main" id="{2A94D652-C632-41FD-8768-2E378B66FCFD}"/>
                    </a:ext>
                  </a:extLst>
                </p:cNvPr>
                <p:cNvSpPr/>
                <p:nvPr/>
              </p:nvSpPr>
              <p:spPr>
                <a:xfrm>
                  <a:off x="229241" y="0"/>
                  <a:ext cx="76190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30" name="Group 5">
                <a:extLst>
                  <a:ext uri="{FF2B5EF4-FFF2-40B4-BE49-F238E27FC236}">
                    <a16:creationId xmlns:a16="http://schemas.microsoft.com/office/drawing/2014/main" id="{CA197CC9-F0F7-4FDE-997C-CEF66287093B}"/>
                  </a:ext>
                </a:extLst>
              </p:cNvPr>
              <p:cNvGrpSpPr>
                <a:grpSpLocks/>
              </p:cNvGrpSpPr>
              <p:nvPr/>
            </p:nvGrpSpPr>
            <p:grpSpPr bwMode="auto">
              <a:xfrm>
                <a:off x="423951" y="0"/>
                <a:ext cx="2514300" cy="6858000"/>
                <a:chOff x="1041" y="0"/>
                <a:chExt cx="2514300" cy="6858000"/>
              </a:xfrm>
            </p:grpSpPr>
            <p:sp>
              <p:nvSpPr>
                <p:cNvPr id="38" name="Rectangle 83">
                  <a:extLst>
                    <a:ext uri="{FF2B5EF4-FFF2-40B4-BE49-F238E27FC236}">
                      <a16:creationId xmlns:a16="http://schemas.microsoft.com/office/drawing/2014/main" id="{A597281F-E337-4CB2-A9C0-4161F0BC8643}"/>
                    </a:ext>
                  </a:extLst>
                </p:cNvPr>
                <p:cNvSpPr/>
                <p:nvPr/>
              </p:nvSpPr>
              <p:spPr>
                <a:xfrm>
                  <a:off x="915332" y="0"/>
                  <a:ext cx="160000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Rectangle 84">
                  <a:extLst>
                    <a:ext uri="{FF2B5EF4-FFF2-40B4-BE49-F238E27FC236}">
                      <a16:creationId xmlns:a16="http://schemas.microsoft.com/office/drawing/2014/main" id="{72519EA0-48BB-4DAF-8A25-09D88128F2C6}"/>
                    </a:ext>
                  </a:extLst>
                </p:cNvPr>
                <p:cNvSpPr/>
                <p:nvPr/>
              </p:nvSpPr>
              <p:spPr>
                <a:xfrm>
                  <a:off x="1041" y="0"/>
                  <a:ext cx="457145"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Rectangle 85">
                  <a:extLst>
                    <a:ext uri="{FF2B5EF4-FFF2-40B4-BE49-F238E27FC236}">
                      <a16:creationId xmlns:a16="http://schemas.microsoft.com/office/drawing/2014/main" id="{18ECF35B-42F5-4B1E-A381-46B593D56C29}"/>
                    </a:ext>
                  </a:extLst>
                </p:cNvPr>
                <p:cNvSpPr/>
                <p:nvPr/>
              </p:nvSpPr>
              <p:spPr>
                <a:xfrm>
                  <a:off x="229614" y="0"/>
                  <a:ext cx="76190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31" name="Group 9">
                <a:extLst>
                  <a:ext uri="{FF2B5EF4-FFF2-40B4-BE49-F238E27FC236}">
                    <a16:creationId xmlns:a16="http://schemas.microsoft.com/office/drawing/2014/main" id="{43D6B2E1-2DDF-46B3-8A03-C183004C9664}"/>
                  </a:ext>
                </a:extLst>
              </p:cNvPr>
              <p:cNvGrpSpPr>
                <a:grpSpLocks/>
              </p:cNvGrpSpPr>
              <p:nvPr/>
            </p:nvGrpSpPr>
            <p:grpSpPr bwMode="auto">
              <a:xfrm rot="10800000">
                <a:off x="6614463" y="0"/>
                <a:ext cx="2533347" cy="6858000"/>
                <a:chOff x="-3810" y="0"/>
                <a:chExt cx="2533347" cy="6858000"/>
              </a:xfrm>
            </p:grpSpPr>
            <p:sp>
              <p:nvSpPr>
                <p:cNvPr id="35" name="Rectangle 80">
                  <a:extLst>
                    <a:ext uri="{FF2B5EF4-FFF2-40B4-BE49-F238E27FC236}">
                      <a16:creationId xmlns:a16="http://schemas.microsoft.com/office/drawing/2014/main" id="{36021802-813F-42D3-B56D-2A4783331939}"/>
                    </a:ext>
                  </a:extLst>
                </p:cNvPr>
                <p:cNvSpPr/>
                <p:nvPr/>
              </p:nvSpPr>
              <p:spPr>
                <a:xfrm>
                  <a:off x="929528" y="0"/>
                  <a:ext cx="160000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 name="Rectangle 81">
                  <a:extLst>
                    <a:ext uri="{FF2B5EF4-FFF2-40B4-BE49-F238E27FC236}">
                      <a16:creationId xmlns:a16="http://schemas.microsoft.com/office/drawing/2014/main" id="{B07C096B-9690-411E-B305-D30513F58943}"/>
                    </a:ext>
                  </a:extLst>
                </p:cNvPr>
                <p:cNvSpPr/>
                <p:nvPr/>
              </p:nvSpPr>
              <p:spPr>
                <a:xfrm>
                  <a:off x="-22858" y="0"/>
                  <a:ext cx="457145"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Rectangle 82">
                  <a:extLst>
                    <a:ext uri="{FF2B5EF4-FFF2-40B4-BE49-F238E27FC236}">
                      <a16:creationId xmlns:a16="http://schemas.microsoft.com/office/drawing/2014/main" id="{7640EB86-F559-487A-A3E3-8D61428AD91A}"/>
                    </a:ext>
                  </a:extLst>
                </p:cNvPr>
                <p:cNvSpPr/>
                <p:nvPr/>
              </p:nvSpPr>
              <p:spPr>
                <a:xfrm>
                  <a:off x="243810" y="0"/>
                  <a:ext cx="76190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32" name="Rectangle 77">
                <a:extLst>
                  <a:ext uri="{FF2B5EF4-FFF2-40B4-BE49-F238E27FC236}">
                    <a16:creationId xmlns:a16="http://schemas.microsoft.com/office/drawing/2014/main" id="{D689422A-E888-4DBA-B2F4-E07284F21FD9}"/>
                  </a:ext>
                </a:extLst>
              </p:cNvPr>
              <p:cNvSpPr/>
              <p:nvPr/>
            </p:nvSpPr>
            <p:spPr>
              <a:xfrm>
                <a:off x="3810213" y="0"/>
                <a:ext cx="281906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Rectangle 78">
                <a:extLst>
                  <a:ext uri="{FF2B5EF4-FFF2-40B4-BE49-F238E27FC236}">
                    <a16:creationId xmlns:a16="http://schemas.microsoft.com/office/drawing/2014/main" id="{A861AD3D-7DEA-4543-B67A-20ECFE39B396}"/>
                  </a:ext>
                </a:extLst>
              </p:cNvPr>
              <p:cNvSpPr/>
              <p:nvPr/>
            </p:nvSpPr>
            <p:spPr>
              <a:xfrm>
                <a:off x="2895923" y="0"/>
                <a:ext cx="457145"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 name="Rectangle 79">
                <a:extLst>
                  <a:ext uri="{FF2B5EF4-FFF2-40B4-BE49-F238E27FC236}">
                    <a16:creationId xmlns:a16="http://schemas.microsoft.com/office/drawing/2014/main" id="{47DC6922-8766-4476-BF1F-04F7167419C1}"/>
                  </a:ext>
                </a:extLst>
              </p:cNvPr>
              <p:cNvSpPr/>
              <p:nvPr/>
            </p:nvSpPr>
            <p:spPr>
              <a:xfrm>
                <a:off x="3124495" y="0"/>
                <a:ext cx="76190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7" name="Freeform 45">
              <a:extLst>
                <a:ext uri="{FF2B5EF4-FFF2-40B4-BE49-F238E27FC236}">
                  <a16:creationId xmlns:a16="http://schemas.microsoft.com/office/drawing/2014/main" id="{CF86A265-1E33-428E-BD49-90FD924CA5AE}"/>
                </a:ext>
              </a:extLst>
            </p:cNvPr>
            <p:cNvSpPr/>
            <p:nvPr/>
          </p:nvSpPr>
          <p:spPr>
            <a:xfrm>
              <a:off x="-12031" y="5035154"/>
              <a:ext cx="9145026" cy="1175147"/>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 name="Freeform 46">
              <a:extLst>
                <a:ext uri="{FF2B5EF4-FFF2-40B4-BE49-F238E27FC236}">
                  <a16:creationId xmlns:a16="http://schemas.microsoft.com/office/drawing/2014/main" id="{EEC34749-4FDB-42CD-B8CB-51399D94FD94}"/>
                </a:ext>
              </a:extLst>
            </p:cNvPr>
            <p:cNvSpPr/>
            <p:nvPr/>
          </p:nvSpPr>
          <p:spPr>
            <a:xfrm>
              <a:off x="-12031" y="3467100"/>
              <a:ext cx="9145026"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 name="Freeform 47">
              <a:extLst>
                <a:ext uri="{FF2B5EF4-FFF2-40B4-BE49-F238E27FC236}">
                  <a16:creationId xmlns:a16="http://schemas.microsoft.com/office/drawing/2014/main" id="{0EF84360-0B7A-45E9-9C46-A3D6830DDF16}"/>
                </a:ext>
              </a:extLst>
            </p:cNvPr>
            <p:cNvSpPr/>
            <p:nvPr/>
          </p:nvSpPr>
          <p:spPr>
            <a:xfrm>
              <a:off x="-24729" y="5641181"/>
              <a:ext cx="3005308" cy="1210866"/>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 name="Freeform 48">
              <a:extLst>
                <a:ext uri="{FF2B5EF4-FFF2-40B4-BE49-F238E27FC236}">
                  <a16:creationId xmlns:a16="http://schemas.microsoft.com/office/drawing/2014/main" id="{EB64D9E8-ED85-4F63-99CB-A4F714A6C37A}"/>
                </a:ext>
              </a:extLst>
            </p:cNvPr>
            <p:cNvSpPr/>
            <p:nvPr/>
          </p:nvSpPr>
          <p:spPr>
            <a:xfrm>
              <a:off x="-12031" y="5283994"/>
              <a:ext cx="9145026" cy="1478756"/>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1" name="Freeform 49">
              <a:extLst>
                <a:ext uri="{FF2B5EF4-FFF2-40B4-BE49-F238E27FC236}">
                  <a16:creationId xmlns:a16="http://schemas.microsoft.com/office/drawing/2014/main" id="{DFA16A1A-9EB5-4A8C-96A5-B0AD992E6318}"/>
                </a:ext>
              </a:extLst>
            </p:cNvPr>
            <p:cNvSpPr/>
            <p:nvPr/>
          </p:nvSpPr>
          <p:spPr>
            <a:xfrm>
              <a:off x="2138246" y="5131594"/>
              <a:ext cx="6982051" cy="1720454"/>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2" name="Hexagon 50">
              <a:extLst>
                <a:ext uri="{FF2B5EF4-FFF2-40B4-BE49-F238E27FC236}">
                  <a16:creationId xmlns:a16="http://schemas.microsoft.com/office/drawing/2014/main" id="{4DF57A94-1161-460F-86D8-EF07C79451F8}"/>
                </a:ext>
              </a:extLst>
            </p:cNvPr>
            <p:cNvSpPr/>
            <p:nvPr/>
          </p:nvSpPr>
          <p:spPr>
            <a:xfrm rot="1800000">
              <a:off x="2995394" y="2858691"/>
              <a:ext cx="1602125" cy="1388269"/>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Hexagon 51">
              <a:extLst>
                <a:ext uri="{FF2B5EF4-FFF2-40B4-BE49-F238E27FC236}">
                  <a16:creationId xmlns:a16="http://schemas.microsoft.com/office/drawing/2014/main" id="{2DCE4A11-E2CF-4563-98C6-888BC78F3059}"/>
                </a:ext>
              </a:extLst>
            </p:cNvPr>
            <p:cNvSpPr/>
            <p:nvPr/>
          </p:nvSpPr>
          <p:spPr>
            <a:xfrm rot="1800000">
              <a:off x="3719208" y="4125516"/>
              <a:ext cx="1602125"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Hexagon 59">
              <a:extLst>
                <a:ext uri="{FF2B5EF4-FFF2-40B4-BE49-F238E27FC236}">
                  <a16:creationId xmlns:a16="http://schemas.microsoft.com/office/drawing/2014/main" id="{34C8DD13-34C6-4923-94B7-3269AD313C2F}"/>
                </a:ext>
              </a:extLst>
            </p:cNvPr>
            <p:cNvSpPr/>
            <p:nvPr/>
          </p:nvSpPr>
          <p:spPr>
            <a:xfrm rot="1800000">
              <a:off x="3729789" y="1591866"/>
              <a:ext cx="1602126" cy="1388269"/>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Hexagon 60">
              <a:extLst>
                <a:ext uri="{FF2B5EF4-FFF2-40B4-BE49-F238E27FC236}">
                  <a16:creationId xmlns:a16="http://schemas.microsoft.com/office/drawing/2014/main" id="{5B43A6FE-F8EE-411C-8EB7-5FFA3B9F04AF}"/>
                </a:ext>
              </a:extLst>
            </p:cNvPr>
            <p:cNvSpPr/>
            <p:nvPr/>
          </p:nvSpPr>
          <p:spPr>
            <a:xfrm rot="1800000">
              <a:off x="2976346" y="325041"/>
              <a:ext cx="1602126" cy="1388269"/>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Hexagon 61">
              <a:extLst>
                <a:ext uri="{FF2B5EF4-FFF2-40B4-BE49-F238E27FC236}">
                  <a16:creationId xmlns:a16="http://schemas.microsoft.com/office/drawing/2014/main" id="{E4894829-D1B9-490D-8F0E-943CE62D84BB}"/>
                </a:ext>
              </a:extLst>
            </p:cNvPr>
            <p:cNvSpPr/>
            <p:nvPr/>
          </p:nvSpPr>
          <p:spPr>
            <a:xfrm rot="1800000">
              <a:off x="4462069" y="5382816"/>
              <a:ext cx="1602126" cy="1388269"/>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Freeform 62">
              <a:extLst>
                <a:ext uri="{FF2B5EF4-FFF2-40B4-BE49-F238E27FC236}">
                  <a16:creationId xmlns:a16="http://schemas.microsoft.com/office/drawing/2014/main" id="{DDC77052-3E42-4951-8A4A-01001D47FBC5}"/>
                </a:ext>
              </a:extLst>
            </p:cNvPr>
            <p:cNvSpPr/>
            <p:nvPr/>
          </p:nvSpPr>
          <p:spPr>
            <a:xfrm rot="1800000">
              <a:off x="-382404" y="4201716"/>
              <a:ext cx="1261384" cy="138826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Hexagon 63">
              <a:extLst>
                <a:ext uri="{FF2B5EF4-FFF2-40B4-BE49-F238E27FC236}">
                  <a16:creationId xmlns:a16="http://schemas.microsoft.com/office/drawing/2014/main" id="{B69742AA-3243-44FA-8684-5A02189A7338}"/>
                </a:ext>
              </a:extLst>
            </p:cNvPr>
            <p:cNvSpPr/>
            <p:nvPr/>
          </p:nvSpPr>
          <p:spPr>
            <a:xfrm rot="1800000">
              <a:off x="23949" y="5401866"/>
              <a:ext cx="1602125"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Hexagon 64">
              <a:extLst>
                <a:ext uri="{FF2B5EF4-FFF2-40B4-BE49-F238E27FC236}">
                  <a16:creationId xmlns:a16="http://schemas.microsoft.com/office/drawing/2014/main" id="{3C594284-ABE6-4391-A61B-8BA90087E966}"/>
                </a:ext>
              </a:extLst>
            </p:cNvPr>
            <p:cNvSpPr/>
            <p:nvPr/>
          </p:nvSpPr>
          <p:spPr>
            <a:xfrm rot="1800000">
              <a:off x="53579" y="2849166"/>
              <a:ext cx="1600009" cy="1388269"/>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Hexagon 65">
              <a:extLst>
                <a:ext uri="{FF2B5EF4-FFF2-40B4-BE49-F238E27FC236}">
                  <a16:creationId xmlns:a16="http://schemas.microsoft.com/office/drawing/2014/main" id="{ACD62610-5134-4046-B5BD-945DF6276452}"/>
                </a:ext>
              </a:extLst>
            </p:cNvPr>
            <p:cNvSpPr/>
            <p:nvPr/>
          </p:nvSpPr>
          <p:spPr>
            <a:xfrm rot="1800000">
              <a:off x="777392" y="4125516"/>
              <a:ext cx="1600009"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Hexagon 66">
              <a:extLst>
                <a:ext uri="{FF2B5EF4-FFF2-40B4-BE49-F238E27FC236}">
                  <a16:creationId xmlns:a16="http://schemas.microsoft.com/office/drawing/2014/main" id="{98B3E2E0-DB44-4A9C-8CF6-F223FCCF85E7}"/>
                </a:ext>
              </a:extLst>
            </p:cNvPr>
            <p:cNvSpPr/>
            <p:nvPr/>
          </p:nvSpPr>
          <p:spPr>
            <a:xfrm rot="1800000">
              <a:off x="1509672" y="5411391"/>
              <a:ext cx="1602125"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Hexagon 67">
              <a:extLst>
                <a:ext uri="{FF2B5EF4-FFF2-40B4-BE49-F238E27FC236}">
                  <a16:creationId xmlns:a16="http://schemas.microsoft.com/office/drawing/2014/main" id="{03CDAABE-F955-45CD-9514-AA478BDD3E90}"/>
                </a:ext>
              </a:extLst>
            </p:cNvPr>
            <p:cNvSpPr/>
            <p:nvPr/>
          </p:nvSpPr>
          <p:spPr>
            <a:xfrm rot="1800000">
              <a:off x="1528719" y="2858691"/>
              <a:ext cx="1602126" cy="1388269"/>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Hexagon 68">
              <a:extLst>
                <a:ext uri="{FF2B5EF4-FFF2-40B4-BE49-F238E27FC236}">
                  <a16:creationId xmlns:a16="http://schemas.microsoft.com/office/drawing/2014/main" id="{29049ABC-7EF8-4A17-AE9E-9B327B3A9576}"/>
                </a:ext>
              </a:extLst>
            </p:cNvPr>
            <p:cNvSpPr/>
            <p:nvPr/>
          </p:nvSpPr>
          <p:spPr>
            <a:xfrm rot="1800000">
              <a:off x="796439" y="1563291"/>
              <a:ext cx="1600009"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Hexagon 69">
              <a:extLst>
                <a:ext uri="{FF2B5EF4-FFF2-40B4-BE49-F238E27FC236}">
                  <a16:creationId xmlns:a16="http://schemas.microsoft.com/office/drawing/2014/main" id="{E6DBD6D7-3DA7-4620-86D1-3641939DE10A}"/>
                </a:ext>
              </a:extLst>
            </p:cNvPr>
            <p:cNvSpPr/>
            <p:nvPr/>
          </p:nvSpPr>
          <p:spPr>
            <a:xfrm rot="1800000">
              <a:off x="6807055" y="4144566"/>
              <a:ext cx="1600009" cy="1388269"/>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Hexagon 70">
              <a:extLst>
                <a:ext uri="{FF2B5EF4-FFF2-40B4-BE49-F238E27FC236}">
                  <a16:creationId xmlns:a16="http://schemas.microsoft.com/office/drawing/2014/main" id="{82987814-BFF2-45F4-964A-30BDFF260C4F}"/>
                </a:ext>
              </a:extLst>
            </p:cNvPr>
            <p:cNvSpPr/>
            <p:nvPr/>
          </p:nvSpPr>
          <p:spPr>
            <a:xfrm rot="1800000">
              <a:off x="7549917" y="5420916"/>
              <a:ext cx="1600009"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Hexagon 71">
              <a:extLst>
                <a:ext uri="{FF2B5EF4-FFF2-40B4-BE49-F238E27FC236}">
                  <a16:creationId xmlns:a16="http://schemas.microsoft.com/office/drawing/2014/main" id="{CB461F41-116C-43C5-AF0D-EC84D0AB66A6}"/>
                </a:ext>
              </a:extLst>
            </p:cNvPr>
            <p:cNvSpPr/>
            <p:nvPr/>
          </p:nvSpPr>
          <p:spPr>
            <a:xfrm rot="1800000">
              <a:off x="7549917" y="2868216"/>
              <a:ext cx="1600009" cy="1388269"/>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Freeform 72">
              <a:extLst>
                <a:ext uri="{FF2B5EF4-FFF2-40B4-BE49-F238E27FC236}">
                  <a16:creationId xmlns:a16="http://schemas.microsoft.com/office/drawing/2014/main" id="{20F585E0-14D7-4005-BEC8-BEACB6785609}"/>
                </a:ext>
              </a:extLst>
            </p:cNvPr>
            <p:cNvSpPr/>
            <p:nvPr/>
          </p:nvSpPr>
          <p:spPr>
            <a:xfrm rot="1800000">
              <a:off x="8305477" y="4055269"/>
              <a:ext cx="1244451" cy="138826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Freeform 73">
              <a:extLst>
                <a:ext uri="{FF2B5EF4-FFF2-40B4-BE49-F238E27FC236}">
                  <a16:creationId xmlns:a16="http://schemas.microsoft.com/office/drawing/2014/main" id="{3211E316-4251-4867-8D7E-E4F586CF8D5B}"/>
                </a:ext>
              </a:extLst>
            </p:cNvPr>
            <p:cNvSpPr/>
            <p:nvPr/>
          </p:nvSpPr>
          <p:spPr>
            <a:xfrm rot="1800000">
              <a:off x="8307594" y="1512094"/>
              <a:ext cx="1240219" cy="138826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44" name="Rectangle 93">
            <a:extLst>
              <a:ext uri="{FF2B5EF4-FFF2-40B4-BE49-F238E27FC236}">
                <a16:creationId xmlns:a16="http://schemas.microsoft.com/office/drawing/2014/main" id="{067D04DF-9D8F-49AE-ADA6-D97777026F48}"/>
              </a:ext>
            </a:extLst>
          </p:cNvPr>
          <p:cNvSpPr/>
          <p:nvPr/>
        </p:nvSpPr>
        <p:spPr>
          <a:xfrm>
            <a:off x="3421063" y="-28575"/>
            <a:ext cx="2759075" cy="836295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 name="Rectangle 100">
            <a:extLst>
              <a:ext uri="{FF2B5EF4-FFF2-40B4-BE49-F238E27FC236}">
                <a16:creationId xmlns:a16="http://schemas.microsoft.com/office/drawing/2014/main" id="{AB1B5819-5058-4680-901D-E9F551C51E60}"/>
              </a:ext>
            </a:extLst>
          </p:cNvPr>
          <p:cNvSpPr/>
          <p:nvPr/>
        </p:nvSpPr>
        <p:spPr>
          <a:xfrm>
            <a:off x="3486150" y="-28575"/>
            <a:ext cx="2628900" cy="831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 name="Rectangle 101">
            <a:extLst>
              <a:ext uri="{FF2B5EF4-FFF2-40B4-BE49-F238E27FC236}">
                <a16:creationId xmlns:a16="http://schemas.microsoft.com/office/drawing/2014/main" id="{481EA881-1279-4A30-8C3F-2AEE9790B28F}"/>
              </a:ext>
            </a:extLst>
          </p:cNvPr>
          <p:cNvSpPr/>
          <p:nvPr/>
        </p:nvSpPr>
        <p:spPr>
          <a:xfrm>
            <a:off x="679450" y="803275"/>
            <a:ext cx="2671763" cy="7531100"/>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 name="Rectangle 104">
            <a:extLst>
              <a:ext uri="{FF2B5EF4-FFF2-40B4-BE49-F238E27FC236}">
                <a16:creationId xmlns:a16="http://schemas.microsoft.com/office/drawing/2014/main" id="{DDC7A1FB-C2AB-48CA-9FBA-8695FB8CDEB0}"/>
              </a:ext>
            </a:extLst>
          </p:cNvPr>
          <p:cNvSpPr/>
          <p:nvPr/>
        </p:nvSpPr>
        <p:spPr>
          <a:xfrm>
            <a:off x="3487738" y="8118475"/>
            <a:ext cx="2628900" cy="107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550818" y="3547872"/>
            <a:ext cx="2475738" cy="1950720"/>
          </a:xfrm>
        </p:spPr>
        <p:txBody>
          <a:bodyPr>
            <a:normAutofit/>
          </a:bodyPr>
          <a:lstStyle>
            <a:lvl1pPr algn="l">
              <a:defRPr sz="2800" b="0"/>
            </a:lvl1pPr>
          </a:lstStyle>
          <a:p>
            <a:r>
              <a:rPr lang="es-ES"/>
              <a:t>Haga clic para modificar el estilo de título del patrón</a:t>
            </a:r>
            <a:endParaRPr lang="en-US"/>
          </a:p>
        </p:txBody>
      </p:sp>
      <p:sp>
        <p:nvSpPr>
          <p:cNvPr id="3" name="Picture Placeholder 2"/>
          <p:cNvSpPr>
            <a:spLocks noGrp="1"/>
          </p:cNvSpPr>
          <p:nvPr>
            <p:ph type="pic" idx="1"/>
          </p:nvPr>
        </p:nvSpPr>
        <p:spPr>
          <a:xfrm>
            <a:off x="753907" y="925060"/>
            <a:ext cx="2519717" cy="7290816"/>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3550973" y="5510785"/>
            <a:ext cx="2475430" cy="202608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8" name="Date Placeholder 4">
            <a:extLst>
              <a:ext uri="{FF2B5EF4-FFF2-40B4-BE49-F238E27FC236}">
                <a16:creationId xmlns:a16="http://schemas.microsoft.com/office/drawing/2014/main" id="{4F6BD4AE-01EE-423C-99F4-D6182B149EAC}"/>
              </a:ext>
            </a:extLst>
          </p:cNvPr>
          <p:cNvSpPr>
            <a:spLocks noGrp="1"/>
          </p:cNvSpPr>
          <p:nvPr>
            <p:ph type="dt" sz="half" idx="10"/>
          </p:nvPr>
        </p:nvSpPr>
        <p:spPr/>
        <p:txBody>
          <a:bodyPr/>
          <a:lstStyle>
            <a:lvl1pPr>
              <a:defRPr/>
            </a:lvl1pPr>
          </a:lstStyle>
          <a:p>
            <a:pPr>
              <a:defRPr/>
            </a:pPr>
            <a:fld id="{6C79ED65-C0A6-4257-8B78-5886C6C5E8C2}" type="datetimeFigureOut">
              <a:rPr lang="es-CO"/>
              <a:pPr>
                <a:defRPr/>
              </a:pPr>
              <a:t>1/07/2020</a:t>
            </a:fld>
            <a:endParaRPr lang="es-CO"/>
          </a:p>
        </p:txBody>
      </p:sp>
      <p:sp>
        <p:nvSpPr>
          <p:cNvPr id="49" name="Footer Placeholder 5">
            <a:extLst>
              <a:ext uri="{FF2B5EF4-FFF2-40B4-BE49-F238E27FC236}">
                <a16:creationId xmlns:a16="http://schemas.microsoft.com/office/drawing/2014/main" id="{6C03F735-9C81-4941-BE7A-79F7C922B879}"/>
              </a:ext>
            </a:extLst>
          </p:cNvPr>
          <p:cNvSpPr>
            <a:spLocks noGrp="1"/>
          </p:cNvSpPr>
          <p:nvPr>
            <p:ph type="ftr" sz="quarter" idx="11"/>
          </p:nvPr>
        </p:nvSpPr>
        <p:spPr>
          <a:xfrm>
            <a:off x="3481388" y="7632700"/>
            <a:ext cx="2619375" cy="487363"/>
          </a:xfrm>
        </p:spPr>
        <p:txBody>
          <a:bodyPr>
            <a:normAutofit/>
          </a:bodyPr>
          <a:lstStyle>
            <a:lvl1pPr>
              <a:defRPr/>
            </a:lvl1pPr>
          </a:lstStyle>
          <a:p>
            <a:pPr>
              <a:defRPr/>
            </a:pPr>
            <a:endParaRPr lang="es-CO"/>
          </a:p>
        </p:txBody>
      </p:sp>
      <p:sp>
        <p:nvSpPr>
          <p:cNvPr id="50" name="Slide Number Placeholder 6">
            <a:extLst>
              <a:ext uri="{FF2B5EF4-FFF2-40B4-BE49-F238E27FC236}">
                <a16:creationId xmlns:a16="http://schemas.microsoft.com/office/drawing/2014/main" id="{EA079AA7-8BD1-46C0-AF5D-486C5299500C}"/>
              </a:ext>
            </a:extLst>
          </p:cNvPr>
          <p:cNvSpPr>
            <a:spLocks noGrp="1"/>
          </p:cNvSpPr>
          <p:nvPr>
            <p:ph type="sldNum" sz="quarter" idx="12"/>
          </p:nvPr>
        </p:nvSpPr>
        <p:spPr/>
        <p:txBody>
          <a:bodyPr/>
          <a:lstStyle>
            <a:lvl1pPr>
              <a:defRPr/>
            </a:lvl1pPr>
          </a:lstStyle>
          <a:p>
            <a:fld id="{8D6E4261-0C03-4FEC-9B63-A45C3FD3851B}" type="slidenum">
              <a:rPr lang="es-CO" altLang="es-ES"/>
              <a:pPr/>
              <a:t>‹Nº›</a:t>
            </a:fld>
            <a:endParaRPr lang="es-CO" altLang="es-ES"/>
          </a:p>
        </p:txBody>
      </p:sp>
    </p:spTree>
    <p:extLst>
      <p:ext uri="{BB962C8B-B14F-4D97-AF65-F5344CB8AC3E}">
        <p14:creationId xmlns:p14="http://schemas.microsoft.com/office/powerpoint/2010/main" val="115181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a:extLst>
              <a:ext uri="{FF2B5EF4-FFF2-40B4-BE49-F238E27FC236}">
                <a16:creationId xmlns:a16="http://schemas.microsoft.com/office/drawing/2014/main" id="{FAC54C9F-BBD4-45FF-A2B2-1951D885B127}"/>
              </a:ext>
            </a:extLst>
          </p:cNvPr>
          <p:cNvGrpSpPr>
            <a:grpSpLocks/>
          </p:cNvGrpSpPr>
          <p:nvPr/>
        </p:nvGrpSpPr>
        <p:grpSpPr bwMode="auto">
          <a:xfrm>
            <a:off x="-228600" y="0"/>
            <a:ext cx="7448550" cy="9144000"/>
            <a:chOff x="-382404" y="0"/>
            <a:chExt cx="9932332" cy="6858000"/>
          </a:xfrm>
        </p:grpSpPr>
        <p:grpSp>
          <p:nvGrpSpPr>
            <p:cNvPr id="1035" name="Group 44">
              <a:extLst>
                <a:ext uri="{FF2B5EF4-FFF2-40B4-BE49-F238E27FC236}">
                  <a16:creationId xmlns:a16="http://schemas.microsoft.com/office/drawing/2014/main" id="{D4F6D242-D8A2-4743-8D43-2367D228C28D}"/>
                </a:ext>
              </a:extLst>
            </p:cNvPr>
            <p:cNvGrpSpPr>
              <a:grpSpLocks/>
            </p:cNvGrpSpPr>
            <p:nvPr/>
          </p:nvGrpSpPr>
          <p:grpSpPr bwMode="auto">
            <a:xfrm>
              <a:off x="0" y="0"/>
              <a:ext cx="9144000" cy="6858000"/>
              <a:chOff x="0" y="0"/>
              <a:chExt cx="9144000" cy="6858000"/>
            </a:xfrm>
          </p:grpSpPr>
          <p:grpSp>
            <p:nvGrpSpPr>
              <p:cNvPr id="1058" name="Group 4">
                <a:extLst>
                  <a:ext uri="{FF2B5EF4-FFF2-40B4-BE49-F238E27FC236}">
                    <a16:creationId xmlns:a16="http://schemas.microsoft.com/office/drawing/2014/main" id="{A1D9F1B1-561A-41E6-8602-3D836D3315FD}"/>
                  </a:ext>
                </a:extLst>
              </p:cNvPr>
              <p:cNvGrpSpPr>
                <a:grpSpLocks/>
              </p:cNvGrpSpPr>
              <p:nvPr/>
            </p:nvGrpSpPr>
            <p:grpSpPr bwMode="auto">
              <a:xfrm>
                <a:off x="0" y="0"/>
                <a:ext cx="2514600" cy="6858000"/>
                <a:chOff x="0" y="0"/>
                <a:chExt cx="2514600" cy="6858000"/>
              </a:xfrm>
            </p:grpSpPr>
            <p:sp>
              <p:nvSpPr>
                <p:cNvPr id="113" name="Rectangle 112">
                  <a:extLst>
                    <a:ext uri="{FF2B5EF4-FFF2-40B4-BE49-F238E27FC236}">
                      <a16:creationId xmlns:a16="http://schemas.microsoft.com/office/drawing/2014/main" id="{4BCCDC95-427B-4199-AA4D-62A7B2DC50B6}"/>
                    </a:ext>
                  </a:extLst>
                </p:cNvPr>
                <p:cNvSpPr/>
                <p:nvPr/>
              </p:nvSpPr>
              <p:spPr>
                <a:xfrm>
                  <a:off x="915235" y="0"/>
                  <a:ext cx="16003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4" name="Rectangle 2">
                  <a:extLst>
                    <a:ext uri="{FF2B5EF4-FFF2-40B4-BE49-F238E27FC236}">
                      <a16:creationId xmlns:a16="http://schemas.microsoft.com/office/drawing/2014/main" id="{57E38DF3-2965-4DA3-8D72-7B71010C5A87}"/>
                    </a:ext>
                  </a:extLst>
                </p:cNvPr>
                <p:cNvSpPr/>
                <p:nvPr/>
              </p:nvSpPr>
              <p:spPr>
                <a:xfrm>
                  <a:off x="749" y="0"/>
                  <a:ext cx="457243"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5" name="Rectangle 3">
                  <a:extLst>
                    <a:ext uri="{FF2B5EF4-FFF2-40B4-BE49-F238E27FC236}">
                      <a16:creationId xmlns:a16="http://schemas.microsoft.com/office/drawing/2014/main" id="{C38BF7C3-6B7B-4259-AD35-DA9EFDC8A94B}"/>
                    </a:ext>
                  </a:extLst>
                </p:cNvPr>
                <p:cNvSpPr/>
                <p:nvPr/>
              </p:nvSpPr>
              <p:spPr>
                <a:xfrm>
                  <a:off x="229371" y="0"/>
                  <a:ext cx="76207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059" name="Group 5">
                <a:extLst>
                  <a:ext uri="{FF2B5EF4-FFF2-40B4-BE49-F238E27FC236}">
                    <a16:creationId xmlns:a16="http://schemas.microsoft.com/office/drawing/2014/main" id="{9AD400C3-6195-463A-8D4B-48F04FFA4E1C}"/>
                  </a:ext>
                </a:extLst>
              </p:cNvPr>
              <p:cNvGrpSpPr>
                <a:grpSpLocks/>
              </p:cNvGrpSpPr>
              <p:nvPr/>
            </p:nvGrpSpPr>
            <p:grpSpPr bwMode="auto">
              <a:xfrm>
                <a:off x="422910" y="0"/>
                <a:ext cx="2514600" cy="6858000"/>
                <a:chOff x="0" y="0"/>
                <a:chExt cx="2514600" cy="6858000"/>
              </a:xfrm>
            </p:grpSpPr>
            <p:sp>
              <p:nvSpPr>
                <p:cNvPr id="110" name="Rectangle 109">
                  <a:extLst>
                    <a:ext uri="{FF2B5EF4-FFF2-40B4-BE49-F238E27FC236}">
                      <a16:creationId xmlns:a16="http://schemas.microsoft.com/office/drawing/2014/main" id="{CD2A3AC5-DA3F-4DA4-B9A1-C707FFC07E85}"/>
                    </a:ext>
                  </a:extLst>
                </p:cNvPr>
                <p:cNvSpPr/>
                <p:nvPr/>
              </p:nvSpPr>
              <p:spPr>
                <a:xfrm>
                  <a:off x="915698" y="0"/>
                  <a:ext cx="1598233"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1" name="Rectangle 110">
                  <a:extLst>
                    <a:ext uri="{FF2B5EF4-FFF2-40B4-BE49-F238E27FC236}">
                      <a16:creationId xmlns:a16="http://schemas.microsoft.com/office/drawing/2014/main" id="{FE83B415-9C10-4EC4-BDA1-66E1C5656106}"/>
                    </a:ext>
                  </a:extLst>
                </p:cNvPr>
                <p:cNvSpPr/>
                <p:nvPr/>
              </p:nvSpPr>
              <p:spPr>
                <a:xfrm>
                  <a:off x="37198" y="0"/>
                  <a:ext cx="421257"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2" name="Rectangle 111">
                  <a:extLst>
                    <a:ext uri="{FF2B5EF4-FFF2-40B4-BE49-F238E27FC236}">
                      <a16:creationId xmlns:a16="http://schemas.microsoft.com/office/drawing/2014/main" id="{42F90C0B-DD39-4567-9523-D5D83BCF8CFE}"/>
                    </a:ext>
                  </a:extLst>
                </p:cNvPr>
                <p:cNvSpPr/>
                <p:nvPr/>
              </p:nvSpPr>
              <p:spPr>
                <a:xfrm>
                  <a:off x="229834" y="0"/>
                  <a:ext cx="76207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060" name="Group 9">
                <a:extLst>
                  <a:ext uri="{FF2B5EF4-FFF2-40B4-BE49-F238E27FC236}">
                    <a16:creationId xmlns:a16="http://schemas.microsoft.com/office/drawing/2014/main" id="{AC70F209-174C-4E29-9D12-EE2B3D414FA3}"/>
                  </a:ext>
                </a:extLst>
              </p:cNvPr>
              <p:cNvGrpSpPr>
                <a:grpSpLocks/>
              </p:cNvGrpSpPr>
              <p:nvPr/>
            </p:nvGrpSpPr>
            <p:grpSpPr bwMode="auto">
              <a:xfrm rot="10800000">
                <a:off x="6629400" y="0"/>
                <a:ext cx="2514600" cy="6858000"/>
                <a:chOff x="0" y="0"/>
                <a:chExt cx="2514600" cy="6858000"/>
              </a:xfrm>
            </p:grpSpPr>
            <p:sp>
              <p:nvSpPr>
                <p:cNvPr id="107" name="Rectangle 106">
                  <a:extLst>
                    <a:ext uri="{FF2B5EF4-FFF2-40B4-BE49-F238E27FC236}">
                      <a16:creationId xmlns:a16="http://schemas.microsoft.com/office/drawing/2014/main" id="{FA47C6E5-5213-4D8D-8401-D375056A2240}"/>
                    </a:ext>
                  </a:extLst>
                </p:cNvPr>
                <p:cNvSpPr/>
                <p:nvPr/>
              </p:nvSpPr>
              <p:spPr>
                <a:xfrm>
                  <a:off x="953099" y="0"/>
                  <a:ext cx="16003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8" name="Rectangle 107">
                  <a:extLst>
                    <a:ext uri="{FF2B5EF4-FFF2-40B4-BE49-F238E27FC236}">
                      <a16:creationId xmlns:a16="http://schemas.microsoft.com/office/drawing/2014/main" id="{E872DF3D-D572-44AA-A7CE-51E9CDA7DE47}"/>
                    </a:ext>
                  </a:extLst>
                </p:cNvPr>
                <p:cNvSpPr/>
                <p:nvPr/>
              </p:nvSpPr>
              <p:spPr>
                <a:xfrm>
                  <a:off x="509" y="0"/>
                  <a:ext cx="457243"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9" name="Rectangle 108">
                  <a:extLst>
                    <a:ext uri="{FF2B5EF4-FFF2-40B4-BE49-F238E27FC236}">
                      <a16:creationId xmlns:a16="http://schemas.microsoft.com/office/drawing/2014/main" id="{83050E1E-996D-4623-8AB6-460FAFE450E7}"/>
                    </a:ext>
                  </a:extLst>
                </p:cNvPr>
                <p:cNvSpPr/>
                <p:nvPr/>
              </p:nvSpPr>
              <p:spPr>
                <a:xfrm>
                  <a:off x="267234" y="0"/>
                  <a:ext cx="76207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04" name="Rectangle 103">
                <a:extLst>
                  <a:ext uri="{FF2B5EF4-FFF2-40B4-BE49-F238E27FC236}">
                    <a16:creationId xmlns:a16="http://schemas.microsoft.com/office/drawing/2014/main" id="{8AD948CC-DD15-4E4D-8AC2-B531ECBD1EE8}"/>
                  </a:ext>
                </a:extLst>
              </p:cNvPr>
              <p:cNvSpPr/>
              <p:nvPr/>
            </p:nvSpPr>
            <p:spPr>
              <a:xfrm>
                <a:off x="3811107" y="0"/>
                <a:ext cx="2817547"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5" name="Rectangle 104">
                <a:extLst>
                  <a:ext uri="{FF2B5EF4-FFF2-40B4-BE49-F238E27FC236}">
                    <a16:creationId xmlns:a16="http://schemas.microsoft.com/office/drawing/2014/main" id="{1442218B-41AD-4FF8-BE4B-CB969F28263F}"/>
                  </a:ext>
                </a:extLst>
              </p:cNvPr>
              <p:cNvSpPr/>
              <p:nvPr/>
            </p:nvSpPr>
            <p:spPr>
              <a:xfrm>
                <a:off x="2896621" y="0"/>
                <a:ext cx="457243"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6" name="Rectangle 105">
                <a:extLst>
                  <a:ext uri="{FF2B5EF4-FFF2-40B4-BE49-F238E27FC236}">
                    <a16:creationId xmlns:a16="http://schemas.microsoft.com/office/drawing/2014/main" id="{3E0E6996-4C86-4B7A-940A-6851122E1EDA}"/>
                  </a:ext>
                </a:extLst>
              </p:cNvPr>
              <p:cNvSpPr/>
              <p:nvPr/>
            </p:nvSpPr>
            <p:spPr>
              <a:xfrm>
                <a:off x="3125243" y="0"/>
                <a:ext cx="76207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44" name="Freeform 43">
              <a:extLst>
                <a:ext uri="{FF2B5EF4-FFF2-40B4-BE49-F238E27FC236}">
                  <a16:creationId xmlns:a16="http://schemas.microsoft.com/office/drawing/2014/main" id="{8F709678-9A77-45E1-B8BB-B8326B84CBA5}"/>
                </a:ext>
              </a:extLst>
            </p:cNvPr>
            <p:cNvSpPr/>
            <p:nvPr/>
          </p:nvSpPr>
          <p:spPr>
            <a:xfrm>
              <a:off x="-11952" y="5035154"/>
              <a:ext cx="9144858" cy="1175147"/>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5" name="Freeform 44">
              <a:extLst>
                <a:ext uri="{FF2B5EF4-FFF2-40B4-BE49-F238E27FC236}">
                  <a16:creationId xmlns:a16="http://schemas.microsoft.com/office/drawing/2014/main" id="{FA2D0003-00FA-47C7-A179-372E35CAD89B}"/>
                </a:ext>
              </a:extLst>
            </p:cNvPr>
            <p:cNvSpPr/>
            <p:nvPr/>
          </p:nvSpPr>
          <p:spPr>
            <a:xfrm>
              <a:off x="-11952" y="3467100"/>
              <a:ext cx="9144858"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6" name="Freeform 45">
              <a:extLst>
                <a:ext uri="{FF2B5EF4-FFF2-40B4-BE49-F238E27FC236}">
                  <a16:creationId xmlns:a16="http://schemas.microsoft.com/office/drawing/2014/main" id="{8AE6EE4F-9BD4-4FF0-B8BA-C6007F8E7D4B}"/>
                </a:ext>
              </a:extLst>
            </p:cNvPr>
            <p:cNvSpPr/>
            <p:nvPr/>
          </p:nvSpPr>
          <p:spPr>
            <a:xfrm>
              <a:off x="-24653" y="5641181"/>
              <a:ext cx="3005949" cy="1210866"/>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7" name="Freeform 46">
              <a:extLst>
                <a:ext uri="{FF2B5EF4-FFF2-40B4-BE49-F238E27FC236}">
                  <a16:creationId xmlns:a16="http://schemas.microsoft.com/office/drawing/2014/main" id="{E2D21EE8-50EA-420F-A60F-3D5663DCD443}"/>
                </a:ext>
              </a:extLst>
            </p:cNvPr>
            <p:cNvSpPr/>
            <p:nvPr/>
          </p:nvSpPr>
          <p:spPr>
            <a:xfrm>
              <a:off x="-11952" y="5283994"/>
              <a:ext cx="9144858" cy="1478756"/>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9" name="Freeform 48">
              <a:extLst>
                <a:ext uri="{FF2B5EF4-FFF2-40B4-BE49-F238E27FC236}">
                  <a16:creationId xmlns:a16="http://schemas.microsoft.com/office/drawing/2014/main" id="{2BE68CB0-5822-442C-BD12-67EB0DD2E740}"/>
                </a:ext>
              </a:extLst>
            </p:cNvPr>
            <p:cNvSpPr/>
            <p:nvPr/>
          </p:nvSpPr>
          <p:spPr>
            <a:xfrm>
              <a:off x="2136666" y="5131594"/>
              <a:ext cx="6983539" cy="1720454"/>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0" name="Hexagon 49">
              <a:extLst>
                <a:ext uri="{FF2B5EF4-FFF2-40B4-BE49-F238E27FC236}">
                  <a16:creationId xmlns:a16="http://schemas.microsoft.com/office/drawing/2014/main" id="{60C9BB1C-EDC4-47F8-BCB0-684495577287}"/>
                </a:ext>
              </a:extLst>
            </p:cNvPr>
            <p:cNvSpPr/>
            <p:nvPr/>
          </p:nvSpPr>
          <p:spPr>
            <a:xfrm rot="1800000">
              <a:off x="2996113" y="2858691"/>
              <a:ext cx="1602468" cy="1388269"/>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 name="Hexagon 50">
              <a:extLst>
                <a:ext uri="{FF2B5EF4-FFF2-40B4-BE49-F238E27FC236}">
                  <a16:creationId xmlns:a16="http://schemas.microsoft.com/office/drawing/2014/main" id="{2950F59E-5780-4DEF-9002-186A56E537DD}"/>
                </a:ext>
              </a:extLst>
            </p:cNvPr>
            <p:cNvSpPr/>
            <p:nvPr/>
          </p:nvSpPr>
          <p:spPr>
            <a:xfrm rot="1800000">
              <a:off x="3720081" y="4125516"/>
              <a:ext cx="1600350"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2" name="Hexagon 51">
              <a:extLst>
                <a:ext uri="{FF2B5EF4-FFF2-40B4-BE49-F238E27FC236}">
                  <a16:creationId xmlns:a16="http://schemas.microsoft.com/office/drawing/2014/main" id="{D04D098E-83EE-4AE8-BEAC-9A98B1991480}"/>
                </a:ext>
              </a:extLst>
            </p:cNvPr>
            <p:cNvSpPr/>
            <p:nvPr/>
          </p:nvSpPr>
          <p:spPr>
            <a:xfrm rot="1800000">
              <a:off x="3728548" y="1591866"/>
              <a:ext cx="1602468" cy="1388269"/>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3" name="Hexagon 52">
              <a:extLst>
                <a:ext uri="{FF2B5EF4-FFF2-40B4-BE49-F238E27FC236}">
                  <a16:creationId xmlns:a16="http://schemas.microsoft.com/office/drawing/2014/main" id="{7067DD67-EEF0-4A56-9E25-92F62478F9E0}"/>
                </a:ext>
              </a:extLst>
            </p:cNvPr>
            <p:cNvSpPr/>
            <p:nvPr/>
          </p:nvSpPr>
          <p:spPr>
            <a:xfrm rot="1800000">
              <a:off x="2977062" y="325041"/>
              <a:ext cx="1602466" cy="1388269"/>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4" name="Hexagon 53">
              <a:extLst>
                <a:ext uri="{FF2B5EF4-FFF2-40B4-BE49-F238E27FC236}">
                  <a16:creationId xmlns:a16="http://schemas.microsoft.com/office/drawing/2014/main" id="{DB515CB5-629B-466E-A4F5-44F0F8EF04A1}"/>
                </a:ext>
              </a:extLst>
            </p:cNvPr>
            <p:cNvSpPr/>
            <p:nvPr/>
          </p:nvSpPr>
          <p:spPr>
            <a:xfrm rot="1800000">
              <a:off x="4463101" y="5382816"/>
              <a:ext cx="1600350" cy="1388269"/>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5" name="Freeform 54">
              <a:extLst>
                <a:ext uri="{FF2B5EF4-FFF2-40B4-BE49-F238E27FC236}">
                  <a16:creationId xmlns:a16="http://schemas.microsoft.com/office/drawing/2014/main" id="{EBD9A1AC-CE48-4144-8B13-BAE21D261830}"/>
                </a:ext>
              </a:extLst>
            </p:cNvPr>
            <p:cNvSpPr/>
            <p:nvPr/>
          </p:nvSpPr>
          <p:spPr>
            <a:xfrm rot="1800000">
              <a:off x="-382404" y="4201716"/>
              <a:ext cx="1261652" cy="138826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6" name="Hexagon 55">
              <a:extLst>
                <a:ext uri="{FF2B5EF4-FFF2-40B4-BE49-F238E27FC236}">
                  <a16:creationId xmlns:a16="http://schemas.microsoft.com/office/drawing/2014/main" id="{04EF092F-F805-4FD4-AF6E-31737E1ACD2F}"/>
                </a:ext>
              </a:extLst>
            </p:cNvPr>
            <p:cNvSpPr/>
            <p:nvPr/>
          </p:nvSpPr>
          <p:spPr>
            <a:xfrm rot="1800000">
              <a:off x="24034" y="5401866"/>
              <a:ext cx="1602468"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7" name="Hexagon 56">
              <a:extLst>
                <a:ext uri="{FF2B5EF4-FFF2-40B4-BE49-F238E27FC236}">
                  <a16:creationId xmlns:a16="http://schemas.microsoft.com/office/drawing/2014/main" id="{95D47D0B-894A-43C0-ACA4-550F552ED242}"/>
                </a:ext>
              </a:extLst>
            </p:cNvPr>
            <p:cNvSpPr/>
            <p:nvPr/>
          </p:nvSpPr>
          <p:spPr>
            <a:xfrm rot="1800000">
              <a:off x="53670" y="2849166"/>
              <a:ext cx="1600350" cy="1388269"/>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8" name="Hexagon 57">
              <a:extLst>
                <a:ext uri="{FF2B5EF4-FFF2-40B4-BE49-F238E27FC236}">
                  <a16:creationId xmlns:a16="http://schemas.microsoft.com/office/drawing/2014/main" id="{8A0C0A34-6523-4D8D-BFC2-A570F817E72B}"/>
                </a:ext>
              </a:extLst>
            </p:cNvPr>
            <p:cNvSpPr/>
            <p:nvPr/>
          </p:nvSpPr>
          <p:spPr>
            <a:xfrm rot="1800000">
              <a:off x="777638" y="4125516"/>
              <a:ext cx="1600350"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9" name="Hexagon 58">
              <a:extLst>
                <a:ext uri="{FF2B5EF4-FFF2-40B4-BE49-F238E27FC236}">
                  <a16:creationId xmlns:a16="http://schemas.microsoft.com/office/drawing/2014/main" id="{A26F047E-0F85-42D9-989B-90E2068E2341}"/>
                </a:ext>
              </a:extLst>
            </p:cNvPr>
            <p:cNvSpPr/>
            <p:nvPr/>
          </p:nvSpPr>
          <p:spPr>
            <a:xfrm rot="1800000">
              <a:off x="1510074" y="5411391"/>
              <a:ext cx="1602468"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0" name="Hexagon 59">
              <a:extLst>
                <a:ext uri="{FF2B5EF4-FFF2-40B4-BE49-F238E27FC236}">
                  <a16:creationId xmlns:a16="http://schemas.microsoft.com/office/drawing/2014/main" id="{DD330D5C-6A62-463D-8A15-46E82A06F459}"/>
                </a:ext>
              </a:extLst>
            </p:cNvPr>
            <p:cNvSpPr/>
            <p:nvPr/>
          </p:nvSpPr>
          <p:spPr>
            <a:xfrm rot="1800000">
              <a:off x="1529126" y="2858691"/>
              <a:ext cx="1602466" cy="1388269"/>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5" name="Hexagon 94">
              <a:extLst>
                <a:ext uri="{FF2B5EF4-FFF2-40B4-BE49-F238E27FC236}">
                  <a16:creationId xmlns:a16="http://schemas.microsoft.com/office/drawing/2014/main" id="{1A5C9DA2-C650-49DB-8772-A785BBA6459E}"/>
                </a:ext>
              </a:extLst>
            </p:cNvPr>
            <p:cNvSpPr/>
            <p:nvPr/>
          </p:nvSpPr>
          <p:spPr>
            <a:xfrm rot="1800000">
              <a:off x="796691" y="1563291"/>
              <a:ext cx="1600350"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6" name="Hexagon 95">
              <a:extLst>
                <a:ext uri="{FF2B5EF4-FFF2-40B4-BE49-F238E27FC236}">
                  <a16:creationId xmlns:a16="http://schemas.microsoft.com/office/drawing/2014/main" id="{90335E3E-EFEF-4816-ABA8-F98738673C02}"/>
                </a:ext>
              </a:extLst>
            </p:cNvPr>
            <p:cNvSpPr/>
            <p:nvPr/>
          </p:nvSpPr>
          <p:spPr>
            <a:xfrm rot="1800000">
              <a:off x="6806471" y="4144566"/>
              <a:ext cx="1600350" cy="1388269"/>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7" name="Hexagon 96">
              <a:extLst>
                <a:ext uri="{FF2B5EF4-FFF2-40B4-BE49-F238E27FC236}">
                  <a16:creationId xmlns:a16="http://schemas.microsoft.com/office/drawing/2014/main" id="{01256E85-0C0D-4492-A83D-0C94FDBD69AD}"/>
                </a:ext>
              </a:extLst>
            </p:cNvPr>
            <p:cNvSpPr/>
            <p:nvPr/>
          </p:nvSpPr>
          <p:spPr>
            <a:xfrm rot="1800000">
              <a:off x="7549491" y="5420916"/>
              <a:ext cx="1600350" cy="138826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8" name="Hexagon 97">
              <a:extLst>
                <a:ext uri="{FF2B5EF4-FFF2-40B4-BE49-F238E27FC236}">
                  <a16:creationId xmlns:a16="http://schemas.microsoft.com/office/drawing/2014/main" id="{FE0D9B63-8627-4830-B89E-CB67888B7FC9}"/>
                </a:ext>
              </a:extLst>
            </p:cNvPr>
            <p:cNvSpPr/>
            <p:nvPr/>
          </p:nvSpPr>
          <p:spPr>
            <a:xfrm rot="1800000">
              <a:off x="7549491" y="2868216"/>
              <a:ext cx="1600350" cy="1388269"/>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9" name="Freeform 98">
              <a:extLst>
                <a:ext uri="{FF2B5EF4-FFF2-40B4-BE49-F238E27FC236}">
                  <a16:creationId xmlns:a16="http://schemas.microsoft.com/office/drawing/2014/main" id="{05F7D75D-CEDA-4564-B3AE-622AA969ABBC}"/>
                </a:ext>
              </a:extLst>
            </p:cNvPr>
            <p:cNvSpPr/>
            <p:nvPr/>
          </p:nvSpPr>
          <p:spPr>
            <a:xfrm rot="1800000">
              <a:off x="8307329" y="4055269"/>
              <a:ext cx="1242599" cy="138826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0" name="Freeform 99">
              <a:extLst>
                <a:ext uri="{FF2B5EF4-FFF2-40B4-BE49-F238E27FC236}">
                  <a16:creationId xmlns:a16="http://schemas.microsoft.com/office/drawing/2014/main" id="{33FFEC59-E698-408D-8787-B09FBBE667DC}"/>
                </a:ext>
              </a:extLst>
            </p:cNvPr>
            <p:cNvSpPr/>
            <p:nvPr/>
          </p:nvSpPr>
          <p:spPr>
            <a:xfrm rot="1800000">
              <a:off x="8307329" y="1512094"/>
              <a:ext cx="1240483" cy="138826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66" name="Rectangle 65">
            <a:extLst>
              <a:ext uri="{FF2B5EF4-FFF2-40B4-BE49-F238E27FC236}">
                <a16:creationId xmlns:a16="http://schemas.microsoft.com/office/drawing/2014/main" id="{3BB3C848-6904-4E3F-A29B-122CE0009A6C}"/>
              </a:ext>
            </a:extLst>
          </p:cNvPr>
          <p:cNvSpPr/>
          <p:nvPr/>
        </p:nvSpPr>
        <p:spPr>
          <a:xfrm>
            <a:off x="342900" y="444500"/>
            <a:ext cx="6172200" cy="824706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0" name="Rectangle 69">
            <a:extLst>
              <a:ext uri="{FF2B5EF4-FFF2-40B4-BE49-F238E27FC236}">
                <a16:creationId xmlns:a16="http://schemas.microsoft.com/office/drawing/2014/main" id="{B8FC39CD-B32F-4ABB-8C8A-D3FBD2BEC2B8}"/>
              </a:ext>
            </a:extLst>
          </p:cNvPr>
          <p:cNvSpPr/>
          <p:nvPr/>
        </p:nvSpPr>
        <p:spPr>
          <a:xfrm>
            <a:off x="3421063" y="-28575"/>
            <a:ext cx="2759075" cy="93186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1" name="Rectangle 70">
            <a:extLst>
              <a:ext uri="{FF2B5EF4-FFF2-40B4-BE49-F238E27FC236}">
                <a16:creationId xmlns:a16="http://schemas.microsoft.com/office/drawing/2014/main" id="{102B14CC-4A90-4E22-AC1F-458265073482}"/>
              </a:ext>
            </a:extLst>
          </p:cNvPr>
          <p:cNvSpPr/>
          <p:nvPr/>
        </p:nvSpPr>
        <p:spPr>
          <a:xfrm>
            <a:off x="3486150" y="-28575"/>
            <a:ext cx="2628900" cy="831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0" name="Title Placeholder 1">
            <a:extLst>
              <a:ext uri="{FF2B5EF4-FFF2-40B4-BE49-F238E27FC236}">
                <a16:creationId xmlns:a16="http://schemas.microsoft.com/office/drawing/2014/main" id="{5830F620-35B9-44B1-80B2-68767A544A0D}"/>
              </a:ext>
            </a:extLst>
          </p:cNvPr>
          <p:cNvSpPr>
            <a:spLocks noGrp="1"/>
          </p:cNvSpPr>
          <p:nvPr>
            <p:ph type="title"/>
          </p:nvPr>
        </p:nvSpPr>
        <p:spPr bwMode="auto">
          <a:xfrm>
            <a:off x="782638" y="1370013"/>
            <a:ext cx="52689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altLang="es-CO"/>
              <a:t>Haga clic para modificar el estilo de título del patrón</a:t>
            </a:r>
            <a:endParaRPr lang="en-US" altLang="es-CO"/>
          </a:p>
        </p:txBody>
      </p:sp>
      <p:sp>
        <p:nvSpPr>
          <p:cNvPr id="1031" name="Text Placeholder 2">
            <a:extLst>
              <a:ext uri="{FF2B5EF4-FFF2-40B4-BE49-F238E27FC236}">
                <a16:creationId xmlns:a16="http://schemas.microsoft.com/office/drawing/2014/main" id="{D1F22F42-7D64-421B-808C-3D9815DC5EFC}"/>
              </a:ext>
            </a:extLst>
          </p:cNvPr>
          <p:cNvSpPr>
            <a:spLocks noGrp="1"/>
          </p:cNvSpPr>
          <p:nvPr>
            <p:ph type="body" idx="1"/>
          </p:nvPr>
        </p:nvSpPr>
        <p:spPr bwMode="auto">
          <a:xfrm>
            <a:off x="782638" y="3098800"/>
            <a:ext cx="508317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el estilo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n-US" altLang="es-CO"/>
          </a:p>
        </p:txBody>
      </p:sp>
      <p:sp>
        <p:nvSpPr>
          <p:cNvPr id="4" name="Date Placeholder 3">
            <a:extLst>
              <a:ext uri="{FF2B5EF4-FFF2-40B4-BE49-F238E27FC236}">
                <a16:creationId xmlns:a16="http://schemas.microsoft.com/office/drawing/2014/main" id="{7681E420-3269-4B19-B2B5-8F623BDB974D}"/>
              </a:ext>
            </a:extLst>
          </p:cNvPr>
          <p:cNvSpPr>
            <a:spLocks noGrp="1"/>
          </p:cNvSpPr>
          <p:nvPr>
            <p:ph type="dt" sz="half" idx="2"/>
          </p:nvPr>
        </p:nvSpPr>
        <p:spPr>
          <a:xfrm>
            <a:off x="4497388" y="300038"/>
            <a:ext cx="1600200" cy="48577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FEFEFE"/>
                </a:solidFill>
                <a:latin typeface="+mn-lt"/>
                <a:cs typeface="+mn-cs"/>
              </a:defRPr>
            </a:lvl1pPr>
          </a:lstStyle>
          <a:p>
            <a:pPr>
              <a:defRPr/>
            </a:pPr>
            <a:fld id="{0C16F5C8-36A6-47C6-B04D-1A08463AC6FF}" type="datetimeFigureOut">
              <a:rPr lang="es-CO"/>
              <a:pPr>
                <a:defRPr/>
              </a:pPr>
              <a:t>1/07/2020</a:t>
            </a:fld>
            <a:endParaRPr lang="es-CO"/>
          </a:p>
        </p:txBody>
      </p:sp>
      <p:sp>
        <p:nvSpPr>
          <p:cNvPr id="5" name="Footer Placeholder 4">
            <a:extLst>
              <a:ext uri="{FF2B5EF4-FFF2-40B4-BE49-F238E27FC236}">
                <a16:creationId xmlns:a16="http://schemas.microsoft.com/office/drawing/2014/main" id="{66A3436A-DF1B-4244-8522-3D4FD85A03FC}"/>
              </a:ext>
            </a:extLst>
          </p:cNvPr>
          <p:cNvSpPr>
            <a:spLocks noGrp="1"/>
          </p:cNvSpPr>
          <p:nvPr>
            <p:ph type="ftr" sz="quarter" idx="3"/>
          </p:nvPr>
        </p:nvSpPr>
        <p:spPr>
          <a:xfrm>
            <a:off x="3481388" y="7802563"/>
            <a:ext cx="2625725" cy="48736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accent1"/>
                </a:solidFill>
                <a:latin typeface="+mn-lt"/>
                <a:cs typeface="+mn-cs"/>
              </a:defRPr>
            </a:lvl1pPr>
          </a:lstStyle>
          <a:p>
            <a:pPr>
              <a:defRPr/>
            </a:pPr>
            <a:endParaRPr lang="es-CO"/>
          </a:p>
        </p:txBody>
      </p:sp>
      <p:sp>
        <p:nvSpPr>
          <p:cNvPr id="6" name="Slide Number Placeholder 5">
            <a:extLst>
              <a:ext uri="{FF2B5EF4-FFF2-40B4-BE49-F238E27FC236}">
                <a16:creationId xmlns:a16="http://schemas.microsoft.com/office/drawing/2014/main" id="{51A97752-EC13-4407-BC0E-5C154BE6595D}"/>
              </a:ext>
            </a:extLst>
          </p:cNvPr>
          <p:cNvSpPr>
            <a:spLocks noGrp="1"/>
          </p:cNvSpPr>
          <p:nvPr>
            <p:ph type="sldNum" sz="quarter" idx="4"/>
          </p:nvPr>
        </p:nvSpPr>
        <p:spPr>
          <a:xfrm>
            <a:off x="3486150" y="300038"/>
            <a:ext cx="1000125" cy="48577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EFEFE"/>
                </a:solidFill>
                <a:latin typeface="Century Gothic" panose="020B0502020202020204" pitchFamily="34" charset="0"/>
              </a:defRPr>
            </a:lvl1pPr>
          </a:lstStyle>
          <a:p>
            <a:fld id="{0B2E9C42-A926-42E0-815F-87CC9C9DEC5B}" type="slidenum">
              <a:rPr lang="es-CO" altLang="es-ES"/>
              <a:pPr/>
              <a:t>‹Nº›</a:t>
            </a:fld>
            <a:endParaRPr lang="es-CO" altLang="es-ES"/>
          </a:p>
        </p:txBody>
      </p:sp>
    </p:spTree>
  </p:cSld>
  <p:clrMap bg1="lt1" tx1="dk1" bg2="lt2" tx2="dk2" accent1="accent1" accent2="accent2" accent3="accent3" accent4="accent4" accent5="accent5" accent6="accent6" hlink="hlink" folHlink="folHlink"/>
  <p:sldLayoutIdLst>
    <p:sldLayoutId id="2147483945" r:id="rId1"/>
    <p:sldLayoutId id="2147483937" r:id="rId2"/>
    <p:sldLayoutId id="2147483938" r:id="rId3"/>
    <p:sldLayoutId id="2147483939" r:id="rId4"/>
    <p:sldLayoutId id="2147483940" r:id="rId5"/>
    <p:sldLayoutId id="2147483941" r:id="rId6"/>
    <p:sldLayoutId id="2147483942" r:id="rId7"/>
    <p:sldLayoutId id="2147483946" r:id="rId8"/>
    <p:sldLayoutId id="2147483947" r:id="rId9"/>
    <p:sldLayoutId id="2147483943" r:id="rId10"/>
    <p:sldLayoutId id="2147483944" r:id="rId11"/>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launion-antioquia.gov.co/apc-aa-files/35326566376639663034616563343764/CONPES_113.pdf" TargetMode="External"/><Relationship Id="rId2" Type="http://schemas.openxmlformats.org/officeDocument/2006/relationships/hyperlink" Target="ftp://ftp.fao.org/es/ESA/policybriefs/pb_02_es.pdf" TargetMode="External"/><Relationship Id="rId1" Type="http://schemas.openxmlformats.org/officeDocument/2006/relationships/slideLayout" Target="../slideLayouts/slideLayout7.xml"/><Relationship Id="rId5" Type="http://schemas.openxmlformats.org/officeDocument/2006/relationships/hyperlink" Target="http://www.definicionabc.com/general/huerta.php#ixzz35rCrPaEU" TargetMode="External"/><Relationship Id="rId4" Type="http://schemas.openxmlformats.org/officeDocument/2006/relationships/hyperlink" Target="http://aesan.msssi.gob.es/AESAN/docs/docs/publicaciones_estudios/seguridad/GuiaAlimentariaWeb.pdf"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vimeo.com/8867211"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CuadroTexto">
            <a:extLst>
              <a:ext uri="{FF2B5EF4-FFF2-40B4-BE49-F238E27FC236}">
                <a16:creationId xmlns:a16="http://schemas.microsoft.com/office/drawing/2014/main" id="{CB9C2427-3836-4128-AD0D-8EFADB0C0C3D}"/>
              </a:ext>
            </a:extLst>
          </p:cNvPr>
          <p:cNvSpPr txBox="1">
            <a:spLocks noChangeArrowheads="1"/>
          </p:cNvSpPr>
          <p:nvPr/>
        </p:nvSpPr>
        <p:spPr bwMode="auto">
          <a:xfrm>
            <a:off x="3214688" y="1763713"/>
            <a:ext cx="29511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s-CO" altLang="es-CO" sz="3400" b="1">
                <a:solidFill>
                  <a:schemeClr val="bg1"/>
                </a:solidFill>
              </a:rPr>
              <a:t>MÓDULO</a:t>
            </a:r>
            <a:r>
              <a:rPr lang="es-CO" altLang="es-CO" sz="3400" b="1">
                <a:solidFill>
                  <a:schemeClr val="bg1"/>
                </a:solidFill>
                <a:latin typeface="Arial Black" panose="020B0A04020102020204" pitchFamily="34" charset="0"/>
              </a:rPr>
              <a:t> 1</a:t>
            </a:r>
          </a:p>
        </p:txBody>
      </p:sp>
      <p:sp>
        <p:nvSpPr>
          <p:cNvPr id="5123" name="4 CuadroTexto">
            <a:extLst>
              <a:ext uri="{FF2B5EF4-FFF2-40B4-BE49-F238E27FC236}">
                <a16:creationId xmlns:a16="http://schemas.microsoft.com/office/drawing/2014/main" id="{1F10752D-5F8B-43CB-B156-D97CE08D009E}"/>
              </a:ext>
            </a:extLst>
          </p:cNvPr>
          <p:cNvSpPr txBox="1">
            <a:spLocks noChangeArrowheads="1"/>
          </p:cNvSpPr>
          <p:nvPr/>
        </p:nvSpPr>
        <p:spPr bwMode="auto">
          <a:xfrm>
            <a:off x="3429000" y="4356100"/>
            <a:ext cx="2736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ltLang="es-CO" sz="2400"/>
              <a:t>SEGURIDAD ALIMENTARIA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CuadroTexto">
            <a:extLst>
              <a:ext uri="{FF2B5EF4-FFF2-40B4-BE49-F238E27FC236}">
                <a16:creationId xmlns:a16="http://schemas.microsoft.com/office/drawing/2014/main" id="{8F638D5B-4973-47CE-B521-3339098526F7}"/>
              </a:ext>
            </a:extLst>
          </p:cNvPr>
          <p:cNvSpPr txBox="1">
            <a:spLocks noChangeArrowheads="1"/>
          </p:cNvSpPr>
          <p:nvPr/>
        </p:nvSpPr>
        <p:spPr bwMode="auto">
          <a:xfrm>
            <a:off x="3500438" y="179388"/>
            <a:ext cx="2665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ltLang="es-CO">
                <a:solidFill>
                  <a:schemeClr val="bg1"/>
                </a:solidFill>
              </a:rPr>
              <a:t>SEGURIDAD ALIMENTARIA</a:t>
            </a:r>
          </a:p>
        </p:txBody>
      </p:sp>
      <p:sp>
        <p:nvSpPr>
          <p:cNvPr id="3" name="2 Rectángulo">
            <a:extLst>
              <a:ext uri="{FF2B5EF4-FFF2-40B4-BE49-F238E27FC236}">
                <a16:creationId xmlns:a16="http://schemas.microsoft.com/office/drawing/2014/main" id="{94F06453-6660-4D60-95CD-32D0BA983C68}"/>
              </a:ext>
            </a:extLst>
          </p:cNvPr>
          <p:cNvSpPr/>
          <p:nvPr/>
        </p:nvSpPr>
        <p:spPr>
          <a:xfrm>
            <a:off x="357166" y="1071539"/>
            <a:ext cx="6143668" cy="830997"/>
          </a:xfrm>
          <a:prstGeom prst="rect">
            <a:avLst/>
          </a:prstGeom>
          <a:noFill/>
        </p:spPr>
        <p:txBody>
          <a:bodyPr>
            <a:spAutoFit/>
          </a:bodyPr>
          <a:lstStyle/>
          <a:p>
            <a:pPr eaLnBrk="1" hangingPunct="1">
              <a:defRPr/>
            </a:pPr>
            <a:endParaRPr lang="es-CO" sz="1200" dirty="0">
              <a:solidFill>
                <a:schemeClr val="tx2">
                  <a:satMod val="130000"/>
                </a:schemeClr>
              </a:solidFill>
              <a:latin typeface="+mn-lt"/>
              <a:cs typeface="Arial" charset="0"/>
            </a:endParaRPr>
          </a:p>
          <a:p>
            <a:pPr eaLnBrk="1" hangingPunct="1">
              <a:defRPr/>
            </a:pPr>
            <a:endParaRPr lang="es-CO" sz="1200" dirty="0">
              <a:latin typeface="+mn-lt"/>
              <a:cs typeface="Arial" charset="0"/>
            </a:endParaRPr>
          </a:p>
          <a:p>
            <a:pPr eaLnBrk="1" hangingPunct="1">
              <a:defRPr/>
            </a:pPr>
            <a:endParaRPr lang="es-CO" sz="1200" dirty="0">
              <a:latin typeface="Arial" charset="0"/>
              <a:cs typeface="Arial" charset="0"/>
            </a:endParaRPr>
          </a:p>
          <a:p>
            <a:pPr eaLnBrk="1" hangingPunct="1">
              <a:defRPr/>
            </a:pPr>
            <a:r>
              <a:rPr lang="es-CO" sz="1200" dirty="0">
                <a:latin typeface="Arial" charset="0"/>
                <a:cs typeface="Arial" charset="0"/>
              </a:rPr>
              <a:t> </a:t>
            </a:r>
            <a:endPar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p:txBody>
      </p:sp>
      <p:cxnSp>
        <p:nvCxnSpPr>
          <p:cNvPr id="11" name="10 Conector recto">
            <a:extLst>
              <a:ext uri="{FF2B5EF4-FFF2-40B4-BE49-F238E27FC236}">
                <a16:creationId xmlns:a16="http://schemas.microsoft.com/office/drawing/2014/main" id="{A6862BAB-6FEE-4609-AA5C-8E575EA701A3}"/>
              </a:ext>
            </a:extLst>
          </p:cNvPr>
          <p:cNvCxnSpPr/>
          <p:nvPr/>
        </p:nvCxnSpPr>
        <p:spPr>
          <a:xfrm>
            <a:off x="1771650" y="2886075"/>
            <a:ext cx="0" cy="0"/>
          </a:xfrm>
          <a:prstGeom prst="line">
            <a:avLst/>
          </a:prstGeom>
        </p:spPr>
        <p:style>
          <a:lnRef idx="1">
            <a:schemeClr val="dk1"/>
          </a:lnRef>
          <a:fillRef idx="0">
            <a:schemeClr val="dk1"/>
          </a:fillRef>
          <a:effectRef idx="0">
            <a:schemeClr val="dk1"/>
          </a:effectRef>
          <a:fontRef idx="minor">
            <a:schemeClr val="tx1"/>
          </a:fontRef>
        </p:style>
      </p:cxnSp>
      <p:cxnSp>
        <p:nvCxnSpPr>
          <p:cNvPr id="34" name="33 Conector recto">
            <a:extLst>
              <a:ext uri="{FF2B5EF4-FFF2-40B4-BE49-F238E27FC236}">
                <a16:creationId xmlns:a16="http://schemas.microsoft.com/office/drawing/2014/main" id="{7ADB03B8-F436-4BE5-A10A-662A01D7648A}"/>
              </a:ext>
            </a:extLst>
          </p:cNvPr>
          <p:cNvCxnSpPr/>
          <p:nvPr/>
        </p:nvCxnSpPr>
        <p:spPr>
          <a:xfrm rot="5400000" flipH="1" flipV="1">
            <a:off x="2314575" y="242887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Conector recto">
            <a:extLst>
              <a:ext uri="{FF2B5EF4-FFF2-40B4-BE49-F238E27FC236}">
                <a16:creationId xmlns:a16="http://schemas.microsoft.com/office/drawing/2014/main" id="{60CE3350-40EA-46D4-A519-4714DDE202D7}"/>
              </a:ext>
            </a:extLst>
          </p:cNvPr>
          <p:cNvCxnSpPr/>
          <p:nvPr/>
        </p:nvCxnSpPr>
        <p:spPr>
          <a:xfrm rot="10800000">
            <a:off x="1857375" y="288607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4343" name="15 CuadroTexto">
            <a:extLst>
              <a:ext uri="{FF2B5EF4-FFF2-40B4-BE49-F238E27FC236}">
                <a16:creationId xmlns:a16="http://schemas.microsoft.com/office/drawing/2014/main" id="{B37C7730-3394-4D50-94C8-D428719B43C2}"/>
              </a:ext>
            </a:extLst>
          </p:cNvPr>
          <p:cNvSpPr txBox="1">
            <a:spLocks noChangeArrowheads="1"/>
          </p:cNvSpPr>
          <p:nvPr/>
        </p:nvSpPr>
        <p:spPr bwMode="auto">
          <a:xfrm>
            <a:off x="1000125" y="1714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ES"/>
          </a:p>
        </p:txBody>
      </p:sp>
      <p:sp>
        <p:nvSpPr>
          <p:cNvPr id="17416" name="Rectángulo 1">
            <a:extLst>
              <a:ext uri="{FF2B5EF4-FFF2-40B4-BE49-F238E27FC236}">
                <a16:creationId xmlns:a16="http://schemas.microsoft.com/office/drawing/2014/main" id="{66A67A73-2034-4E82-B92A-9608A978AE59}"/>
              </a:ext>
            </a:extLst>
          </p:cNvPr>
          <p:cNvSpPr>
            <a:spLocks noChangeArrowheads="1"/>
          </p:cNvSpPr>
          <p:nvPr/>
        </p:nvSpPr>
        <p:spPr bwMode="auto">
          <a:xfrm>
            <a:off x="428625" y="1071563"/>
            <a:ext cx="6143625" cy="4689475"/>
          </a:xfrm>
          <a:prstGeom prst="rect">
            <a:avLst/>
          </a:prstGeom>
          <a:solidFill>
            <a:schemeClr val="accent6">
              <a:lumMod val="60000"/>
              <a:lumOff val="40000"/>
            </a:schemeClr>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s-CO" sz="1200" dirty="0"/>
          </a:p>
          <a:p>
            <a:pPr>
              <a:defRPr/>
            </a:pPr>
            <a:r>
              <a:rPr lang="es-CO" sz="1200" dirty="0"/>
              <a:t>Establecimiento</a:t>
            </a:r>
          </a:p>
          <a:p>
            <a:pPr>
              <a:defRPr/>
            </a:pPr>
            <a:endParaRPr lang="es-CO" sz="1200" dirty="0"/>
          </a:p>
          <a:p>
            <a:pPr algn="just">
              <a:defRPr/>
            </a:pPr>
            <a:r>
              <a:rPr lang="es-CO" sz="1200" dirty="0"/>
              <a:t>La alimentación debe ser un tema de conversación, planeación y decisión de las familias, las comunidades y sus organizaciones, teniendo en cuenta que los suelos, el agua, los vegetales y animales son seres vivos con los cuales hay que tener conciencia de construir relaciones mutuas de dar y recibir. </a:t>
            </a:r>
          </a:p>
          <a:p>
            <a:pPr algn="just">
              <a:defRPr/>
            </a:pPr>
            <a:r>
              <a:rPr lang="es-CO" sz="1200" dirty="0"/>
              <a:t>Para el establecimiento de un sistema agroforestal en la zona del piedemonte amazónico se debe tener en cuenta los principios de la producción agroecológica de alimentos; utilización y conservación de los recursos del medio, especies vegetales, animal, suelos, agua, luz solar y aire.</a:t>
            </a:r>
          </a:p>
          <a:p>
            <a:pPr algn="just">
              <a:lnSpc>
                <a:spcPct val="107000"/>
              </a:lnSpc>
              <a:spcAft>
                <a:spcPts val="800"/>
              </a:spcAft>
              <a:defRPr/>
            </a:pPr>
            <a:endParaRPr lang="es-CO" sz="1200" dirty="0"/>
          </a:p>
          <a:p>
            <a:pPr algn="just">
              <a:lnSpc>
                <a:spcPct val="107000"/>
              </a:lnSpc>
              <a:spcAft>
                <a:spcPts val="800"/>
              </a:spcAft>
              <a:defRPr/>
            </a:pPr>
            <a:r>
              <a:rPr lang="es-CO" sz="1200" dirty="0"/>
              <a:t>Especies que se pueden instalar en un arreglo agroforestal, teniendo en cuenta las especies de porte alto, medio, bajo y rastreras.</a:t>
            </a:r>
          </a:p>
          <a:p>
            <a:pPr algn="just">
              <a:lnSpc>
                <a:spcPct val="107000"/>
              </a:lnSpc>
              <a:spcAft>
                <a:spcPts val="800"/>
              </a:spcAft>
              <a:defRPr/>
            </a:pPr>
            <a:r>
              <a:rPr lang="es-CO" sz="1200" b="1" dirty="0"/>
              <a:t>Especies Agrícolas: </a:t>
            </a:r>
            <a:r>
              <a:rPr lang="es-CO" sz="1200" dirty="0"/>
              <a:t>Plátano,</a:t>
            </a:r>
            <a:r>
              <a:rPr lang="es-CO" sz="1200" b="1" dirty="0"/>
              <a:t> </a:t>
            </a:r>
            <a:r>
              <a:rPr lang="es-CO" sz="1200" dirty="0"/>
              <a:t>Yuca</a:t>
            </a:r>
            <a:r>
              <a:rPr lang="es-CO" sz="1200" b="1" dirty="0"/>
              <a:t>, </a:t>
            </a:r>
            <a:r>
              <a:rPr lang="es-CO" sz="1200" dirty="0"/>
              <a:t>Maíz, frijol, ahuyama y</a:t>
            </a:r>
            <a:r>
              <a:rPr lang="es-CO" sz="1200" b="1" dirty="0"/>
              <a:t> </a:t>
            </a:r>
            <a:r>
              <a:rPr lang="es-CO" sz="1200" dirty="0"/>
              <a:t>Bore</a:t>
            </a:r>
          </a:p>
          <a:p>
            <a:pPr algn="just">
              <a:lnSpc>
                <a:spcPct val="107000"/>
              </a:lnSpc>
              <a:spcAft>
                <a:spcPts val="800"/>
              </a:spcAft>
              <a:defRPr/>
            </a:pPr>
            <a:r>
              <a:rPr lang="es-CO" sz="1200" b="1" dirty="0"/>
              <a:t>Frutales:  </a:t>
            </a:r>
            <a:r>
              <a:rPr lang="es-CO" sz="1200" dirty="0"/>
              <a:t>Arazá</a:t>
            </a:r>
            <a:r>
              <a:rPr lang="es-CO" sz="1200" b="1" dirty="0"/>
              <a:t>, </a:t>
            </a:r>
            <a:r>
              <a:rPr lang="es-CO" sz="1200" dirty="0"/>
              <a:t>Limón</a:t>
            </a:r>
            <a:r>
              <a:rPr lang="es-CO" sz="1200" b="1" dirty="0"/>
              <a:t>, </a:t>
            </a:r>
            <a:r>
              <a:rPr lang="es-CO" sz="1200" dirty="0"/>
              <a:t>Naranja</a:t>
            </a:r>
            <a:r>
              <a:rPr lang="es-CO" sz="1200" b="1" dirty="0"/>
              <a:t>, </a:t>
            </a:r>
            <a:r>
              <a:rPr lang="es-CO" sz="1200" dirty="0"/>
              <a:t>Copoazú</a:t>
            </a:r>
            <a:r>
              <a:rPr lang="es-CO" sz="1200" b="1" dirty="0"/>
              <a:t>, </a:t>
            </a:r>
            <a:r>
              <a:rPr lang="es-CO" sz="1200" dirty="0"/>
              <a:t>Chontaduro</a:t>
            </a:r>
            <a:r>
              <a:rPr lang="es-CO" sz="1200" b="1" dirty="0"/>
              <a:t>, </a:t>
            </a:r>
            <a:r>
              <a:rPr lang="es-CO" sz="1200" dirty="0"/>
              <a:t>Cacao Maraco, Caimo</a:t>
            </a:r>
            <a:r>
              <a:rPr lang="es-CO" sz="1200" b="1" dirty="0"/>
              <a:t> </a:t>
            </a:r>
            <a:r>
              <a:rPr lang="es-CO" sz="1200" dirty="0"/>
              <a:t>y</a:t>
            </a:r>
            <a:r>
              <a:rPr lang="es-CO" sz="1200" b="1" dirty="0"/>
              <a:t> </a:t>
            </a:r>
            <a:r>
              <a:rPr lang="es-CO" sz="1200" dirty="0"/>
              <a:t>Uva caimarona </a:t>
            </a:r>
          </a:p>
          <a:p>
            <a:pPr algn="just">
              <a:lnSpc>
                <a:spcPct val="107000"/>
              </a:lnSpc>
              <a:spcAft>
                <a:spcPts val="800"/>
              </a:spcAft>
              <a:defRPr/>
            </a:pPr>
            <a:r>
              <a:rPr lang="es-CO" sz="1200" b="1" dirty="0"/>
              <a:t>Maderables</a:t>
            </a:r>
            <a:r>
              <a:rPr lang="es-CO" sz="1200" dirty="0"/>
              <a:t> : Ahumado, Abarco, Nogal.</a:t>
            </a:r>
          </a:p>
          <a:p>
            <a:pPr algn="just">
              <a:lnSpc>
                <a:spcPct val="107000"/>
              </a:lnSpc>
              <a:spcAft>
                <a:spcPts val="800"/>
              </a:spcAft>
              <a:defRPr/>
            </a:pPr>
            <a:r>
              <a:rPr lang="es-CO" sz="1200" b="1" dirty="0"/>
              <a:t>Leguminosas:</a:t>
            </a:r>
            <a:r>
              <a:rPr lang="es-CO" sz="1200" dirty="0"/>
              <a:t> Kudzu, Maní forrajero y Vita bosa.</a:t>
            </a:r>
          </a:p>
          <a:p>
            <a:pPr>
              <a:defRPr/>
            </a:pPr>
            <a:br>
              <a:rPr lang="es-CO" sz="1200" dirty="0"/>
            </a:br>
            <a:r>
              <a:rPr lang="es-CO" sz="1200" dirty="0"/>
              <a:t> </a:t>
            </a:r>
          </a:p>
        </p:txBody>
      </p:sp>
      <p:pic>
        <p:nvPicPr>
          <p:cNvPr id="14345" name="Picture 14" descr="http://www.madrimasd.org/blogs/universo/wp-content/blogs.dir/42/files/255/sistemas-agroforestales-de-congo.jpg">
            <a:extLst>
              <a:ext uri="{FF2B5EF4-FFF2-40B4-BE49-F238E27FC236}">
                <a16:creationId xmlns:a16="http://schemas.microsoft.com/office/drawing/2014/main" id="{04A9DDC3-806F-41E2-9DEE-1FBEB222C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5292725"/>
            <a:ext cx="6072188"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CuadroTexto">
            <a:extLst>
              <a:ext uri="{FF2B5EF4-FFF2-40B4-BE49-F238E27FC236}">
                <a16:creationId xmlns:a16="http://schemas.microsoft.com/office/drawing/2014/main" id="{A6ACD5F2-FB2B-4408-8334-B847D407945E}"/>
              </a:ext>
            </a:extLst>
          </p:cNvPr>
          <p:cNvSpPr txBox="1">
            <a:spLocks noChangeArrowheads="1"/>
          </p:cNvSpPr>
          <p:nvPr/>
        </p:nvSpPr>
        <p:spPr bwMode="auto">
          <a:xfrm>
            <a:off x="3500438" y="179388"/>
            <a:ext cx="2665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ltLang="es-CO">
                <a:solidFill>
                  <a:schemeClr val="bg1"/>
                </a:solidFill>
              </a:rPr>
              <a:t>SEGURIDAD ALIMENTARIA</a:t>
            </a:r>
          </a:p>
        </p:txBody>
      </p:sp>
      <p:cxnSp>
        <p:nvCxnSpPr>
          <p:cNvPr id="11" name="10 Conector recto">
            <a:extLst>
              <a:ext uri="{FF2B5EF4-FFF2-40B4-BE49-F238E27FC236}">
                <a16:creationId xmlns:a16="http://schemas.microsoft.com/office/drawing/2014/main" id="{3FC1E830-3103-4D19-96FA-9F03EBE114D2}"/>
              </a:ext>
            </a:extLst>
          </p:cNvPr>
          <p:cNvCxnSpPr/>
          <p:nvPr/>
        </p:nvCxnSpPr>
        <p:spPr>
          <a:xfrm>
            <a:off x="1771650" y="2886075"/>
            <a:ext cx="0" cy="0"/>
          </a:xfrm>
          <a:prstGeom prst="line">
            <a:avLst/>
          </a:prstGeom>
        </p:spPr>
        <p:style>
          <a:lnRef idx="1">
            <a:schemeClr val="dk1"/>
          </a:lnRef>
          <a:fillRef idx="0">
            <a:schemeClr val="dk1"/>
          </a:fillRef>
          <a:effectRef idx="0">
            <a:schemeClr val="dk1"/>
          </a:effectRef>
          <a:fontRef idx="minor">
            <a:schemeClr val="tx1"/>
          </a:fontRef>
        </p:style>
      </p:cxnSp>
      <p:cxnSp>
        <p:nvCxnSpPr>
          <p:cNvPr id="34" name="33 Conector recto">
            <a:extLst>
              <a:ext uri="{FF2B5EF4-FFF2-40B4-BE49-F238E27FC236}">
                <a16:creationId xmlns:a16="http://schemas.microsoft.com/office/drawing/2014/main" id="{8CF39578-F6B3-49FC-8505-AAA7C64B9EC0}"/>
              </a:ext>
            </a:extLst>
          </p:cNvPr>
          <p:cNvCxnSpPr/>
          <p:nvPr/>
        </p:nvCxnSpPr>
        <p:spPr>
          <a:xfrm rot="5400000" flipH="1" flipV="1">
            <a:off x="2314575" y="242887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Conector recto">
            <a:extLst>
              <a:ext uri="{FF2B5EF4-FFF2-40B4-BE49-F238E27FC236}">
                <a16:creationId xmlns:a16="http://schemas.microsoft.com/office/drawing/2014/main" id="{0A93323C-0402-4FE2-A295-4E603F3A6EDC}"/>
              </a:ext>
            </a:extLst>
          </p:cNvPr>
          <p:cNvCxnSpPr/>
          <p:nvPr/>
        </p:nvCxnSpPr>
        <p:spPr>
          <a:xfrm rot="10800000">
            <a:off x="1857375" y="288607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5366" name="Rectángulo 17">
            <a:extLst>
              <a:ext uri="{FF2B5EF4-FFF2-40B4-BE49-F238E27FC236}">
                <a16:creationId xmlns:a16="http://schemas.microsoft.com/office/drawing/2014/main" id="{14FCABE5-8437-4526-A084-86AB817D6123}"/>
              </a:ext>
            </a:extLst>
          </p:cNvPr>
          <p:cNvSpPr>
            <a:spLocks noChangeArrowheads="1"/>
          </p:cNvSpPr>
          <p:nvPr/>
        </p:nvSpPr>
        <p:spPr bwMode="auto">
          <a:xfrm>
            <a:off x="476250" y="3492500"/>
            <a:ext cx="59055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07000"/>
              </a:lnSpc>
              <a:spcAft>
                <a:spcPts val="800"/>
              </a:spcAft>
            </a:pPr>
            <a:r>
              <a:rPr lang="es-CO" altLang="es-ES" u="sng">
                <a:solidFill>
                  <a:srgbClr val="0563C1"/>
                </a:solidFill>
                <a:cs typeface="Calibri" panose="020F0502020204030204" pitchFamily="34" charset="0"/>
                <a:hlinkClick r:id="rId2"/>
              </a:rPr>
              <a:t>   </a:t>
            </a:r>
          </a:p>
          <a:p>
            <a:pPr algn="just">
              <a:lnSpc>
                <a:spcPct val="107000"/>
              </a:lnSpc>
              <a:spcAft>
                <a:spcPts val="800"/>
              </a:spcAft>
            </a:pPr>
            <a:r>
              <a:rPr lang="es-CO" altLang="es-ES"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ftp://ftp.fao.org/es/ESA/policybriefs/pb_02_es.pdf</a:t>
            </a:r>
            <a:endParaRPr lang="es-CO" altLang="es-ES">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altLang="es-ES"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http://www.launion-antioquia.gov.co/apc-aa-files/35326566376639663034616563343764/CONPES_113.pdf</a:t>
            </a:r>
            <a:endParaRPr lang="es-CO" altLang="es-ES">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altLang="es-ES"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http://aesan.msssi.gob.es/AESAN/docs/docs/publicaciones_estudios/seguridad/GuiaAlimentariaWeb.pdf</a:t>
            </a:r>
            <a:endParaRPr lang="es-CO" altLang="es-ES">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altLang="es-ES"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http://www.definicionabc.com/general/huerta.php#ixzz35rCrPaEU</a:t>
            </a:r>
            <a:endParaRPr lang="es-CO" altLang="es-ES">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altLang="es-ES">
                <a:latin typeface="Calibri" panose="020F0502020204030204" pitchFamily="34" charset="0"/>
                <a:ea typeface="Calibri" panose="020F0502020204030204" pitchFamily="34" charset="0"/>
                <a:cs typeface="Times New Roman" panose="02020603050405020304" pitchFamily="18" charset="0"/>
              </a:rPr>
              <a:t> </a:t>
            </a:r>
          </a:p>
        </p:txBody>
      </p:sp>
      <p:sp>
        <p:nvSpPr>
          <p:cNvPr id="15367" name="Rectángulo 25">
            <a:extLst>
              <a:ext uri="{FF2B5EF4-FFF2-40B4-BE49-F238E27FC236}">
                <a16:creationId xmlns:a16="http://schemas.microsoft.com/office/drawing/2014/main" id="{BDAABA6E-1BF4-4BC9-80A0-AA02DC7D366A}"/>
              </a:ext>
            </a:extLst>
          </p:cNvPr>
          <p:cNvSpPr>
            <a:spLocks noChangeArrowheads="1"/>
          </p:cNvSpPr>
          <p:nvPr/>
        </p:nvSpPr>
        <p:spPr bwMode="auto">
          <a:xfrm>
            <a:off x="1268413" y="2049463"/>
            <a:ext cx="34290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07000"/>
              </a:lnSpc>
              <a:spcAft>
                <a:spcPts val="800"/>
              </a:spcAft>
            </a:pPr>
            <a:r>
              <a:rPr lang="es-CO" altLang="es-ES">
                <a:latin typeface="Calibri" panose="020F0502020204030204" pitchFamily="34" charset="0"/>
                <a:ea typeface="Calibri" panose="020F0502020204030204" pitchFamily="34" charset="0"/>
                <a:cs typeface="Times New Roman" panose="02020603050405020304" pitchFamily="18" charset="0"/>
              </a:rPr>
              <a:t> </a:t>
            </a:r>
          </a:p>
        </p:txBody>
      </p:sp>
      <p:sp>
        <p:nvSpPr>
          <p:cNvPr id="27" name="Rectángulo 26">
            <a:extLst>
              <a:ext uri="{FF2B5EF4-FFF2-40B4-BE49-F238E27FC236}">
                <a16:creationId xmlns:a16="http://schemas.microsoft.com/office/drawing/2014/main" id="{D6F1A5DD-C173-4F3D-9E0E-53B15C3A96DB}"/>
              </a:ext>
            </a:extLst>
          </p:cNvPr>
          <p:cNvSpPr/>
          <p:nvPr/>
        </p:nvSpPr>
        <p:spPr>
          <a:xfrm>
            <a:off x="728663" y="2049463"/>
            <a:ext cx="5400675" cy="368300"/>
          </a:xfrm>
          <a:prstGeom prst="rect">
            <a:avLst/>
          </a:prstGeom>
          <a:solidFill>
            <a:schemeClr val="accent6">
              <a:lumMod val="60000"/>
              <a:lumOff val="40000"/>
            </a:schemeClr>
          </a:solidFill>
        </p:spPr>
        <p:txBody>
          <a:bodyPr>
            <a:spAutoFit/>
          </a:bodyPr>
          <a:lstStyle/>
          <a:p>
            <a:pPr algn="ctr">
              <a:lnSpc>
                <a:spcPct val="107000"/>
              </a:lnSpc>
              <a:spcAft>
                <a:spcPts val="800"/>
              </a:spcAft>
              <a:defRPr/>
            </a:pPr>
            <a:r>
              <a:rPr lang="es-CO" dirty="0">
                <a:ea typeface="Calibri" panose="020F0502020204030204" pitchFamily="34" charset="0"/>
              </a:rPr>
              <a:t>  BIBLIOGRAFIA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CuadroTexto">
            <a:extLst>
              <a:ext uri="{FF2B5EF4-FFF2-40B4-BE49-F238E27FC236}">
                <a16:creationId xmlns:a16="http://schemas.microsoft.com/office/drawing/2014/main" id="{54FD8F77-BD6B-4226-A0D7-08E5C6DBABC9}"/>
              </a:ext>
            </a:extLst>
          </p:cNvPr>
          <p:cNvSpPr txBox="1">
            <a:spLocks noChangeArrowheads="1"/>
          </p:cNvSpPr>
          <p:nvPr/>
        </p:nvSpPr>
        <p:spPr bwMode="auto">
          <a:xfrm>
            <a:off x="3500438" y="179388"/>
            <a:ext cx="2665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ltLang="es-CO">
                <a:solidFill>
                  <a:schemeClr val="bg1"/>
                </a:solidFill>
              </a:rPr>
              <a:t>SEGURIDAD ALIMENTARIA</a:t>
            </a:r>
          </a:p>
        </p:txBody>
      </p:sp>
      <p:sp>
        <p:nvSpPr>
          <p:cNvPr id="3" name="2 Rectángulo">
            <a:extLst>
              <a:ext uri="{FF2B5EF4-FFF2-40B4-BE49-F238E27FC236}">
                <a16:creationId xmlns:a16="http://schemas.microsoft.com/office/drawing/2014/main" id="{F67A91A0-8D2B-426D-B49D-3CEDC87B5FDD}"/>
              </a:ext>
            </a:extLst>
          </p:cNvPr>
          <p:cNvSpPr/>
          <p:nvPr/>
        </p:nvSpPr>
        <p:spPr>
          <a:xfrm>
            <a:off x="362368" y="1161084"/>
            <a:ext cx="2202847" cy="400110"/>
          </a:xfrm>
          <a:prstGeom prst="rect">
            <a:avLst/>
          </a:prstGeom>
          <a:noFill/>
        </p:spPr>
        <p:txBody>
          <a:bodyPr wrap="none">
            <a:spAutoFit/>
          </a:bodyPr>
          <a:lstStyle/>
          <a:p>
            <a:pPr algn="ctr" eaLnBrk="1" fontAlgn="auto" hangingPunct="1">
              <a:spcBef>
                <a:spcPts val="0"/>
              </a:spcBef>
              <a:spcAft>
                <a:spcPts val="0"/>
              </a:spcAft>
              <a:defRPr/>
            </a:pPr>
            <a:r>
              <a:rPr lang="es-ES" sz="2000" b="1" dirty="0">
                <a:ln w="1905"/>
                <a:solidFill>
                  <a:schemeClr val="accent1">
                    <a:lumMod val="50000"/>
                  </a:schemeClr>
                </a:solidFill>
                <a:effectLst>
                  <a:innerShdw blurRad="69850" dist="43180" dir="5400000">
                    <a:srgbClr val="000000">
                      <a:alpha val="65000"/>
                    </a:srgbClr>
                  </a:innerShdw>
                </a:effectLst>
                <a:latin typeface="+mn-lt"/>
                <a:cs typeface="+mn-cs"/>
              </a:rPr>
              <a:t>          </a:t>
            </a:r>
            <a:r>
              <a:rPr lang="es-ES" sz="2000" b="1" dirty="0">
                <a:ln w="1905"/>
                <a:solidFill>
                  <a:schemeClr val="accent1">
                    <a:lumMod val="50000"/>
                  </a:schemeClr>
                </a:solidFill>
                <a:effectLst>
                  <a:innerShdw blurRad="69850" dist="43180" dir="5400000">
                    <a:srgbClr val="000000">
                      <a:alpha val="65000"/>
                    </a:srgbClr>
                  </a:innerShdw>
                </a:effectLst>
              </a:rPr>
              <a:t>OBJETIVO</a:t>
            </a:r>
          </a:p>
        </p:txBody>
      </p:sp>
      <p:sp>
        <p:nvSpPr>
          <p:cNvPr id="4" name="3 Rectángulo">
            <a:extLst>
              <a:ext uri="{FF2B5EF4-FFF2-40B4-BE49-F238E27FC236}">
                <a16:creationId xmlns:a16="http://schemas.microsoft.com/office/drawing/2014/main" id="{0363C162-341A-41F8-BB28-76D827A802DB}"/>
              </a:ext>
            </a:extLst>
          </p:cNvPr>
          <p:cNvSpPr/>
          <p:nvPr/>
        </p:nvSpPr>
        <p:spPr>
          <a:xfrm>
            <a:off x="455704" y="2265910"/>
            <a:ext cx="3441968" cy="369332"/>
          </a:xfrm>
          <a:prstGeom prst="rect">
            <a:avLst/>
          </a:prstGeom>
          <a:noFill/>
        </p:spPr>
        <p:txBody>
          <a:bodyPr wrap="none">
            <a:spAutoFit/>
          </a:bodyPr>
          <a:lstStyle/>
          <a:p>
            <a:pPr algn="ctr" eaLnBrk="1" fontAlgn="auto" hangingPunct="1">
              <a:spcBef>
                <a:spcPts val="0"/>
              </a:spcBef>
              <a:spcAft>
                <a:spcPts val="0"/>
              </a:spcAft>
              <a:defRPr/>
            </a:pPr>
            <a:r>
              <a:rPr lang="es-ES" b="1" dirty="0">
                <a:ln w="1905"/>
                <a:solidFill>
                  <a:schemeClr val="accent1">
                    <a:lumMod val="50000"/>
                  </a:schemeClr>
                </a:solidFill>
                <a:effectLst>
                  <a:innerShdw blurRad="69850" dist="43180" dir="5400000">
                    <a:srgbClr val="000000">
                      <a:alpha val="65000"/>
                    </a:srgbClr>
                  </a:innerShdw>
                </a:effectLst>
              </a:rPr>
              <a:t>    OBJETIVOS ESPECÍFICOS</a:t>
            </a:r>
          </a:p>
        </p:txBody>
      </p:sp>
      <p:sp>
        <p:nvSpPr>
          <p:cNvPr id="5" name="4 Rectángulo">
            <a:extLst>
              <a:ext uri="{FF2B5EF4-FFF2-40B4-BE49-F238E27FC236}">
                <a16:creationId xmlns:a16="http://schemas.microsoft.com/office/drawing/2014/main" id="{3DD9AAB6-F301-4D54-8146-702B3AB938C5}"/>
              </a:ext>
            </a:extLst>
          </p:cNvPr>
          <p:cNvSpPr/>
          <p:nvPr/>
        </p:nvSpPr>
        <p:spPr>
          <a:xfrm>
            <a:off x="403997" y="4833938"/>
            <a:ext cx="6072230" cy="369332"/>
          </a:xfrm>
          <a:prstGeom prst="rect">
            <a:avLst/>
          </a:prstGeom>
          <a:noFill/>
        </p:spPr>
        <p:txBody>
          <a:bodyPr>
            <a:spAutoFit/>
          </a:bodyPr>
          <a:lstStyle/>
          <a:p>
            <a:pPr algn="ctr" eaLnBrk="1" fontAlgn="auto" hangingPunct="1">
              <a:spcBef>
                <a:spcPts val="0"/>
              </a:spcBef>
              <a:spcAft>
                <a:spcPts val="0"/>
              </a:spcAft>
              <a:defRPr/>
            </a:pPr>
            <a:r>
              <a:rPr lang="es-CO" b="1" dirty="0">
                <a:ln w="1905"/>
                <a:solidFill>
                  <a:schemeClr val="accent1">
                    <a:lumMod val="50000"/>
                  </a:schemeClr>
                </a:solidFill>
                <a:effectLst>
                  <a:innerShdw blurRad="69850" dist="43180" dir="5400000">
                    <a:srgbClr val="000000">
                      <a:alpha val="65000"/>
                    </a:srgbClr>
                  </a:innerShdw>
                </a:effectLst>
              </a:rPr>
              <a:t>ACTIVIDAD  1.  APERTURA DEL TEMA</a:t>
            </a:r>
            <a:r>
              <a:rPr lang="es-ES" b="1" dirty="0">
                <a:ln w="1905"/>
                <a:solidFill>
                  <a:schemeClr val="accent1">
                    <a:lumMod val="50000"/>
                  </a:schemeClr>
                </a:solidFill>
                <a:effectLst>
                  <a:innerShdw blurRad="69850" dist="43180" dir="5400000">
                    <a:srgbClr val="000000">
                      <a:alpha val="65000"/>
                    </a:srgbClr>
                  </a:innerShdw>
                </a:effectLst>
              </a:rPr>
              <a:t>   </a:t>
            </a:r>
          </a:p>
        </p:txBody>
      </p:sp>
      <p:sp>
        <p:nvSpPr>
          <p:cNvPr id="6150" name="5 CuadroTexto">
            <a:extLst>
              <a:ext uri="{FF2B5EF4-FFF2-40B4-BE49-F238E27FC236}">
                <a16:creationId xmlns:a16="http://schemas.microsoft.com/office/drawing/2014/main" id="{874D8906-9A7D-4EA5-8172-CA7DECCC4587}"/>
              </a:ext>
            </a:extLst>
          </p:cNvPr>
          <p:cNvSpPr txBox="1">
            <a:spLocks noChangeArrowheads="1"/>
          </p:cNvSpPr>
          <p:nvPr/>
        </p:nvSpPr>
        <p:spPr bwMode="auto">
          <a:xfrm>
            <a:off x="752475" y="1560513"/>
            <a:ext cx="53752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CO" altLang="es-ES" sz="1200"/>
              <a:t>Ampliar en los participantes los Conceptos sobre Seguridad, Autonomía y Soberanía alimentaria y  las problemáticas  actuales para  garantizar la producción	y disponibilidad de alimentos en el campo.  </a:t>
            </a:r>
            <a:r>
              <a:rPr lang="es-CO" altLang="es-CO" sz="1200"/>
              <a:t>  </a:t>
            </a:r>
          </a:p>
        </p:txBody>
      </p:sp>
      <p:sp>
        <p:nvSpPr>
          <p:cNvPr id="20" name="19 Forma libre">
            <a:extLst>
              <a:ext uri="{FF2B5EF4-FFF2-40B4-BE49-F238E27FC236}">
                <a16:creationId xmlns:a16="http://schemas.microsoft.com/office/drawing/2014/main" id="{2F3EFCAD-C43C-40BD-8951-B4A7ED9AA954}"/>
              </a:ext>
            </a:extLst>
          </p:cNvPr>
          <p:cNvSpPr/>
          <p:nvPr/>
        </p:nvSpPr>
        <p:spPr>
          <a:xfrm rot="16200000">
            <a:off x="161925" y="5338763"/>
            <a:ext cx="1571625" cy="323850"/>
          </a:xfrm>
          <a:custGeom>
            <a:avLst/>
            <a:gdLst>
              <a:gd name="connsiteX0" fmla="*/ 0 w 1570886"/>
              <a:gd name="connsiteY0" fmla="*/ 0 h 325010"/>
              <a:gd name="connsiteX1" fmla="*/ 1570886 w 1570886"/>
              <a:gd name="connsiteY1" fmla="*/ 0 h 325010"/>
              <a:gd name="connsiteX2" fmla="*/ 1570886 w 1570886"/>
              <a:gd name="connsiteY2" fmla="*/ 325010 h 325010"/>
              <a:gd name="connsiteX3" fmla="*/ 0 w 1570886"/>
              <a:gd name="connsiteY3" fmla="*/ 325010 h 325010"/>
              <a:gd name="connsiteX4" fmla="*/ 0 w 1570886"/>
              <a:gd name="connsiteY4" fmla="*/ 0 h 32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886" h="325010">
                <a:moveTo>
                  <a:pt x="0" y="0"/>
                </a:moveTo>
                <a:lnTo>
                  <a:pt x="1570886" y="0"/>
                </a:lnTo>
                <a:lnTo>
                  <a:pt x="1570886" y="325010"/>
                </a:lnTo>
                <a:lnTo>
                  <a:pt x="0" y="3250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1" bIns="-1" spcCol="1270" anchor="b"/>
          <a:lstStyle/>
          <a:p>
            <a:pPr algn="r" defTabSz="266700" eaLnBrk="1" fontAlgn="auto" hangingPunct="1">
              <a:lnSpc>
                <a:spcPct val="90000"/>
              </a:lnSpc>
              <a:spcAft>
                <a:spcPct val="35000"/>
              </a:spcAft>
              <a:defRPr/>
            </a:pPr>
            <a:endParaRPr lang="es-CO" sz="600" dirty="0"/>
          </a:p>
        </p:txBody>
      </p:sp>
      <p:sp>
        <p:nvSpPr>
          <p:cNvPr id="6152" name="24 CuadroTexto">
            <a:extLst>
              <a:ext uri="{FF2B5EF4-FFF2-40B4-BE49-F238E27FC236}">
                <a16:creationId xmlns:a16="http://schemas.microsoft.com/office/drawing/2014/main" id="{5EF2C7E7-81DD-4989-9768-807265114FCB}"/>
              </a:ext>
            </a:extLst>
          </p:cNvPr>
          <p:cNvSpPr txBox="1">
            <a:spLocks noChangeArrowheads="1"/>
          </p:cNvSpPr>
          <p:nvPr/>
        </p:nvSpPr>
        <p:spPr bwMode="auto">
          <a:xfrm>
            <a:off x="692150" y="5364163"/>
            <a:ext cx="531495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CO" altLang="es-ES" sz="1200"/>
              <a:t>Tiempo: 30 minutos</a:t>
            </a:r>
          </a:p>
          <a:p>
            <a:pPr algn="just" eaLnBrk="1" hangingPunct="1"/>
            <a:r>
              <a:rPr lang="es-CO" altLang="es-ES" sz="1200"/>
              <a:t>Video. Seguridad alimentaria en Colombia. </a:t>
            </a:r>
            <a:r>
              <a:rPr lang="es-CO" altLang="es-ES" sz="1200">
                <a:hlinkClick r:id="rId2"/>
              </a:rPr>
              <a:t>http://vimeo.com/8867211</a:t>
            </a:r>
            <a:r>
              <a:rPr lang="es-CO" altLang="es-ES" sz="1200"/>
              <a:t>. Duración  6 minutos.</a:t>
            </a:r>
          </a:p>
          <a:p>
            <a:pPr algn="just" eaLnBrk="1" hangingPunct="1"/>
            <a:r>
              <a:rPr lang="es-CO" altLang="es-ES" sz="1200"/>
              <a:t>Como alternativa se propone: </a:t>
            </a:r>
          </a:p>
          <a:p>
            <a:pPr algn="just" eaLnBrk="1" hangingPunct="1"/>
            <a:r>
              <a:rPr lang="es-CO" altLang="es-ES" sz="1200"/>
              <a:t>El facilitador proyecta el video y una vez termine, divide el grupo en subgrupos de trabajo.</a:t>
            </a:r>
          </a:p>
          <a:p>
            <a:pPr algn="just" eaLnBrk="1" hangingPunct="1"/>
            <a:r>
              <a:rPr lang="es-CO" altLang="es-ES" sz="1200"/>
              <a:t>Se entrega a cada subgrupo medio pliego de papel periódico y colorines. Media hoja de papel con preguntas:</a:t>
            </a:r>
          </a:p>
          <a:p>
            <a:r>
              <a:rPr lang="es-CO" altLang="es-ES" sz="1200"/>
              <a:t>Con sus propias palabras y basados en el video definan: </a:t>
            </a:r>
          </a:p>
          <a:p>
            <a:r>
              <a:rPr lang="es-CO" altLang="es-ES" sz="1200"/>
              <a:t>¿A que alimentos tienen acceso?</a:t>
            </a:r>
          </a:p>
          <a:p>
            <a:r>
              <a:rPr lang="es-CO" altLang="es-ES" sz="1200"/>
              <a:t>¿De que alimentos disponen?</a:t>
            </a:r>
          </a:p>
          <a:p>
            <a:r>
              <a:rPr lang="es-CO" altLang="es-ES" sz="1200"/>
              <a:t>¿Que alimentos consumen?</a:t>
            </a:r>
          </a:p>
          <a:p>
            <a:r>
              <a:rPr lang="es-CO" altLang="es-ES" sz="1200"/>
              <a:t>¿Ustedes consideran que tienen Seguridad alimentaria o inseguridad alimentaria?</a:t>
            </a:r>
          </a:p>
          <a:p>
            <a:pPr algn="just" eaLnBrk="1" hangingPunct="1"/>
            <a:r>
              <a:rPr lang="es-CO" altLang="es-ES" sz="1200"/>
              <a:t>Una vez se cuente con los carteles de cada subgrupo, se convoca a plenaria para que cada grupo exponga sus conceptos. El facilitador genera un diálogo sobre los temas expuestos.</a:t>
            </a:r>
          </a:p>
        </p:txBody>
      </p:sp>
      <p:sp>
        <p:nvSpPr>
          <p:cNvPr id="2" name="Explosión 1 1">
            <a:extLst>
              <a:ext uri="{FF2B5EF4-FFF2-40B4-BE49-F238E27FC236}">
                <a16:creationId xmlns:a16="http://schemas.microsoft.com/office/drawing/2014/main" id="{1E60948E-AC84-4B7B-A807-76C9E9F9F50F}"/>
              </a:ext>
            </a:extLst>
          </p:cNvPr>
          <p:cNvSpPr/>
          <p:nvPr/>
        </p:nvSpPr>
        <p:spPr>
          <a:xfrm>
            <a:off x="1027113" y="3419475"/>
            <a:ext cx="82550" cy="460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O" dirty="0"/>
          </a:p>
        </p:txBody>
      </p:sp>
      <p:sp>
        <p:nvSpPr>
          <p:cNvPr id="7" name="Explosión 1 6">
            <a:extLst>
              <a:ext uri="{FF2B5EF4-FFF2-40B4-BE49-F238E27FC236}">
                <a16:creationId xmlns:a16="http://schemas.microsoft.com/office/drawing/2014/main" id="{9E37B562-614D-49A3-9C59-4D1C3AF0AA88}"/>
              </a:ext>
            </a:extLst>
          </p:cNvPr>
          <p:cNvSpPr/>
          <p:nvPr/>
        </p:nvSpPr>
        <p:spPr>
          <a:xfrm>
            <a:off x="4021138" y="3309938"/>
            <a:ext cx="46037" cy="4603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O" dirty="0"/>
          </a:p>
        </p:txBody>
      </p:sp>
      <p:grpSp>
        <p:nvGrpSpPr>
          <p:cNvPr id="6155" name="7 Grupo">
            <a:extLst>
              <a:ext uri="{FF2B5EF4-FFF2-40B4-BE49-F238E27FC236}">
                <a16:creationId xmlns:a16="http://schemas.microsoft.com/office/drawing/2014/main" id="{DF9A33DA-30B8-4866-BABD-E422359F5C41}"/>
              </a:ext>
            </a:extLst>
          </p:cNvPr>
          <p:cNvGrpSpPr>
            <a:grpSpLocks/>
          </p:cNvGrpSpPr>
          <p:nvPr/>
        </p:nvGrpSpPr>
        <p:grpSpPr bwMode="auto">
          <a:xfrm>
            <a:off x="785813" y="2655888"/>
            <a:ext cx="5072062" cy="2178050"/>
            <a:chOff x="785813" y="3041650"/>
            <a:chExt cx="5072062" cy="2178050"/>
          </a:xfrm>
        </p:grpSpPr>
        <p:sp>
          <p:nvSpPr>
            <p:cNvPr id="13" name="12 Forma libre">
              <a:extLst>
                <a:ext uri="{FF2B5EF4-FFF2-40B4-BE49-F238E27FC236}">
                  <a16:creationId xmlns:a16="http://schemas.microsoft.com/office/drawing/2014/main" id="{1DF667FB-37ED-4CEA-AEA4-EC724E00ED72}"/>
                </a:ext>
              </a:extLst>
            </p:cNvPr>
            <p:cNvSpPr/>
            <p:nvPr/>
          </p:nvSpPr>
          <p:spPr>
            <a:xfrm>
              <a:off x="1257300" y="3143250"/>
              <a:ext cx="2027238" cy="923925"/>
            </a:xfrm>
            <a:custGeom>
              <a:avLst/>
              <a:gdLst>
                <a:gd name="connsiteX0" fmla="*/ 0 w 1083369"/>
                <a:gd name="connsiteY0" fmla="*/ 0 h 2166739"/>
                <a:gd name="connsiteX1" fmla="*/ 1083369 w 1083369"/>
                <a:gd name="connsiteY1" fmla="*/ 0 h 2166739"/>
                <a:gd name="connsiteX2" fmla="*/ 1083369 w 1083369"/>
                <a:gd name="connsiteY2" fmla="*/ 2166739 h 2166739"/>
                <a:gd name="connsiteX3" fmla="*/ 0 w 1083369"/>
                <a:gd name="connsiteY3" fmla="*/ 2166739 h 2166739"/>
                <a:gd name="connsiteX4" fmla="*/ 0 w 1083369"/>
                <a:gd name="connsiteY4" fmla="*/ 0 h 2166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9" h="2166739">
                  <a:moveTo>
                    <a:pt x="0" y="0"/>
                  </a:moveTo>
                  <a:lnTo>
                    <a:pt x="1083369" y="0"/>
                  </a:lnTo>
                  <a:lnTo>
                    <a:pt x="1083369" y="2166739"/>
                  </a:lnTo>
                  <a:lnTo>
                    <a:pt x="0" y="21667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algn="just" defTabSz="266700" eaLnBrk="1" fontAlgn="auto" hangingPunct="1">
                <a:lnSpc>
                  <a:spcPct val="90000"/>
                </a:lnSpc>
                <a:spcAft>
                  <a:spcPct val="35000"/>
                </a:spcAft>
                <a:defRPr/>
              </a:pPr>
              <a:r>
                <a:rPr lang="es-CO" sz="1200" dirty="0">
                  <a:latin typeface="Arial" panose="020B0604020202020204" pitchFamily="34" charset="0"/>
                  <a:cs typeface="Arial" panose="020B0604020202020204" pitchFamily="34" charset="0"/>
                </a:rPr>
                <a:t>Aportar a las y los participantes los conceptos básicos de Seguridad Alimentara. </a:t>
              </a:r>
            </a:p>
          </p:txBody>
        </p:sp>
        <p:sp>
          <p:nvSpPr>
            <p:cNvPr id="17" name="16 Forma libre">
              <a:extLst>
                <a:ext uri="{FF2B5EF4-FFF2-40B4-BE49-F238E27FC236}">
                  <a16:creationId xmlns:a16="http://schemas.microsoft.com/office/drawing/2014/main" id="{B806B8D4-7342-4EB5-BEF5-40B4831B6B09}"/>
                </a:ext>
              </a:extLst>
            </p:cNvPr>
            <p:cNvSpPr/>
            <p:nvPr/>
          </p:nvSpPr>
          <p:spPr>
            <a:xfrm>
              <a:off x="4024313" y="3143250"/>
              <a:ext cx="1833562" cy="923925"/>
            </a:xfrm>
            <a:custGeom>
              <a:avLst/>
              <a:gdLst>
                <a:gd name="connsiteX0" fmla="*/ 0 w 1083369"/>
                <a:gd name="connsiteY0" fmla="*/ 0 h 2166739"/>
                <a:gd name="connsiteX1" fmla="*/ 1083369 w 1083369"/>
                <a:gd name="connsiteY1" fmla="*/ 0 h 2166739"/>
                <a:gd name="connsiteX2" fmla="*/ 1083369 w 1083369"/>
                <a:gd name="connsiteY2" fmla="*/ 2166739 h 2166739"/>
                <a:gd name="connsiteX3" fmla="*/ 0 w 1083369"/>
                <a:gd name="connsiteY3" fmla="*/ 2166739 h 2166739"/>
                <a:gd name="connsiteX4" fmla="*/ 0 w 1083369"/>
                <a:gd name="connsiteY4" fmla="*/ 0 h 2166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9" h="2166739">
                  <a:moveTo>
                    <a:pt x="0" y="0"/>
                  </a:moveTo>
                  <a:lnTo>
                    <a:pt x="1083369" y="0"/>
                  </a:lnTo>
                  <a:lnTo>
                    <a:pt x="1083369" y="2166739"/>
                  </a:lnTo>
                  <a:lnTo>
                    <a:pt x="0" y="21667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algn="just" defTabSz="266700" eaLnBrk="1" fontAlgn="auto" hangingPunct="1">
                <a:lnSpc>
                  <a:spcPct val="90000"/>
                </a:lnSpc>
                <a:spcAft>
                  <a:spcPct val="35000"/>
                </a:spcAft>
                <a:defRPr/>
              </a:pPr>
              <a:r>
                <a:rPr lang="es-CO" sz="1200" dirty="0">
                  <a:latin typeface="Arial" panose="020B0604020202020204" pitchFamily="34" charset="0"/>
                  <a:cs typeface="Arial" panose="020B0604020202020204" pitchFamily="34" charset="0"/>
                </a:rPr>
                <a:t>Socializar a las y los  participantes La Seguridad Alimentaria y la alimentación como un derecho. </a:t>
              </a:r>
            </a:p>
          </p:txBody>
        </p:sp>
        <p:sp>
          <p:nvSpPr>
            <p:cNvPr id="21" name="20 Forma libre">
              <a:extLst>
                <a:ext uri="{FF2B5EF4-FFF2-40B4-BE49-F238E27FC236}">
                  <a16:creationId xmlns:a16="http://schemas.microsoft.com/office/drawing/2014/main" id="{E57533D6-3B06-42A0-BC9E-291645745B96}"/>
                </a:ext>
              </a:extLst>
            </p:cNvPr>
            <p:cNvSpPr/>
            <p:nvPr/>
          </p:nvSpPr>
          <p:spPr>
            <a:xfrm>
              <a:off x="1211263" y="4300537"/>
              <a:ext cx="1993900" cy="825500"/>
            </a:xfrm>
            <a:custGeom>
              <a:avLst/>
              <a:gdLst>
                <a:gd name="connsiteX0" fmla="*/ 0 w 1083369"/>
                <a:gd name="connsiteY0" fmla="*/ 0 h 2166739"/>
                <a:gd name="connsiteX1" fmla="*/ 1083369 w 1083369"/>
                <a:gd name="connsiteY1" fmla="*/ 0 h 2166739"/>
                <a:gd name="connsiteX2" fmla="*/ 1083369 w 1083369"/>
                <a:gd name="connsiteY2" fmla="*/ 2166739 h 2166739"/>
                <a:gd name="connsiteX3" fmla="*/ 0 w 1083369"/>
                <a:gd name="connsiteY3" fmla="*/ 2166739 h 2166739"/>
                <a:gd name="connsiteX4" fmla="*/ 0 w 1083369"/>
                <a:gd name="connsiteY4" fmla="*/ 0 h 2166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9" h="2166739">
                  <a:moveTo>
                    <a:pt x="0" y="0"/>
                  </a:moveTo>
                  <a:lnTo>
                    <a:pt x="1083369" y="0"/>
                  </a:lnTo>
                  <a:lnTo>
                    <a:pt x="1083369" y="2166739"/>
                  </a:lnTo>
                  <a:lnTo>
                    <a:pt x="0" y="21667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algn="just" defTabSz="266700" eaLnBrk="1" fontAlgn="auto" hangingPunct="1">
                <a:lnSpc>
                  <a:spcPct val="90000"/>
                </a:lnSpc>
                <a:spcAft>
                  <a:spcPct val="35000"/>
                </a:spcAft>
                <a:defRPr/>
              </a:pPr>
              <a:r>
                <a:rPr lang="es-CO" sz="1200" dirty="0">
                  <a:latin typeface="Arial" panose="020B0604020202020204" pitchFamily="34" charset="0"/>
                  <a:cs typeface="Arial" panose="020B0604020202020204" pitchFamily="34" charset="0"/>
                </a:rPr>
                <a:t>Identificar los recursos naturales que se deben tener en cuenta en la producción de de alimentos.</a:t>
              </a:r>
            </a:p>
          </p:txBody>
        </p:sp>
        <p:sp>
          <p:nvSpPr>
            <p:cNvPr id="24" name="23 Forma libre">
              <a:extLst>
                <a:ext uri="{FF2B5EF4-FFF2-40B4-BE49-F238E27FC236}">
                  <a16:creationId xmlns:a16="http://schemas.microsoft.com/office/drawing/2014/main" id="{C4DCDD9D-0CFE-46DA-8E44-63681DE325FB}"/>
                </a:ext>
              </a:extLst>
            </p:cNvPr>
            <p:cNvSpPr/>
            <p:nvPr/>
          </p:nvSpPr>
          <p:spPr>
            <a:xfrm>
              <a:off x="4021138" y="4300537"/>
              <a:ext cx="1833562" cy="919163"/>
            </a:xfrm>
            <a:custGeom>
              <a:avLst/>
              <a:gdLst>
                <a:gd name="connsiteX0" fmla="*/ 0 w 1570886"/>
                <a:gd name="connsiteY0" fmla="*/ 0 h 325010"/>
                <a:gd name="connsiteX1" fmla="*/ 1570886 w 1570886"/>
                <a:gd name="connsiteY1" fmla="*/ 0 h 325010"/>
                <a:gd name="connsiteX2" fmla="*/ 1570886 w 1570886"/>
                <a:gd name="connsiteY2" fmla="*/ 325010 h 325010"/>
                <a:gd name="connsiteX3" fmla="*/ 0 w 1570886"/>
                <a:gd name="connsiteY3" fmla="*/ 325010 h 325010"/>
                <a:gd name="connsiteX4" fmla="*/ 0 w 1570886"/>
                <a:gd name="connsiteY4" fmla="*/ 0 h 32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886" h="325010">
                  <a:moveTo>
                    <a:pt x="0" y="0"/>
                  </a:moveTo>
                  <a:lnTo>
                    <a:pt x="1570886" y="0"/>
                  </a:lnTo>
                  <a:lnTo>
                    <a:pt x="1570886" y="325010"/>
                  </a:lnTo>
                  <a:lnTo>
                    <a:pt x="0" y="3250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1" rIns="0" bIns="0" spcCol="1270"/>
            <a:lstStyle/>
            <a:p>
              <a:pPr algn="just" defTabSz="266700" eaLnBrk="1" fontAlgn="auto" hangingPunct="1">
                <a:lnSpc>
                  <a:spcPct val="90000"/>
                </a:lnSpc>
                <a:spcAft>
                  <a:spcPct val="35000"/>
                </a:spcAft>
                <a:defRPr/>
              </a:pPr>
              <a:r>
                <a:rPr lang="es-CO" sz="1200" dirty="0">
                  <a:latin typeface="Arial" panose="020B0604020202020204" pitchFamily="34" charset="0"/>
                  <a:cs typeface="Arial" panose="020B0604020202020204" pitchFamily="34" charset="0"/>
                </a:rPr>
                <a:t>Reflexionar sobre la importancia de producir alimentos propios con especies adaptadas al medio.</a:t>
              </a:r>
            </a:p>
          </p:txBody>
        </p:sp>
        <p:sp>
          <p:nvSpPr>
            <p:cNvPr id="6" name="Explosión 1 5">
              <a:extLst>
                <a:ext uri="{FF2B5EF4-FFF2-40B4-BE49-F238E27FC236}">
                  <a16:creationId xmlns:a16="http://schemas.microsoft.com/office/drawing/2014/main" id="{1334AD93-1011-4A30-9270-52FE594F2C1A}"/>
                </a:ext>
              </a:extLst>
            </p:cNvPr>
            <p:cNvSpPr/>
            <p:nvPr/>
          </p:nvSpPr>
          <p:spPr>
            <a:xfrm>
              <a:off x="785813" y="3041650"/>
              <a:ext cx="425450" cy="5080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5" name="Explosión 1 24">
              <a:extLst>
                <a:ext uri="{FF2B5EF4-FFF2-40B4-BE49-F238E27FC236}">
                  <a16:creationId xmlns:a16="http://schemas.microsoft.com/office/drawing/2014/main" id="{2897EC96-F992-4B86-AEDE-28FC5FA32563}"/>
                </a:ext>
              </a:extLst>
            </p:cNvPr>
            <p:cNvSpPr/>
            <p:nvPr/>
          </p:nvSpPr>
          <p:spPr>
            <a:xfrm>
              <a:off x="785813" y="4160837"/>
              <a:ext cx="371475" cy="60483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6" name="Explosión 1 25">
              <a:extLst>
                <a:ext uri="{FF2B5EF4-FFF2-40B4-BE49-F238E27FC236}">
                  <a16:creationId xmlns:a16="http://schemas.microsoft.com/office/drawing/2014/main" id="{5283CCAE-4BEC-4B8A-9C3B-6A8DB1CEFCE7}"/>
                </a:ext>
              </a:extLst>
            </p:cNvPr>
            <p:cNvSpPr/>
            <p:nvPr/>
          </p:nvSpPr>
          <p:spPr>
            <a:xfrm>
              <a:off x="3500438" y="3070225"/>
              <a:ext cx="442912" cy="461962"/>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7" name="Explosión 1 26">
              <a:extLst>
                <a:ext uri="{FF2B5EF4-FFF2-40B4-BE49-F238E27FC236}">
                  <a16:creationId xmlns:a16="http://schemas.microsoft.com/office/drawing/2014/main" id="{8F9802AE-3762-4DD6-AEFA-7AE154D05E64}"/>
                </a:ext>
              </a:extLst>
            </p:cNvPr>
            <p:cNvSpPr/>
            <p:nvPr/>
          </p:nvSpPr>
          <p:spPr>
            <a:xfrm>
              <a:off x="3500438" y="4300537"/>
              <a:ext cx="442912" cy="5334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CuadroTexto">
            <a:extLst>
              <a:ext uri="{FF2B5EF4-FFF2-40B4-BE49-F238E27FC236}">
                <a16:creationId xmlns:a16="http://schemas.microsoft.com/office/drawing/2014/main" id="{DACE30B1-26AA-44E2-A7DE-BFAFAD3CB22D}"/>
              </a:ext>
            </a:extLst>
          </p:cNvPr>
          <p:cNvSpPr txBox="1">
            <a:spLocks noChangeArrowheads="1"/>
          </p:cNvSpPr>
          <p:nvPr/>
        </p:nvSpPr>
        <p:spPr bwMode="auto">
          <a:xfrm>
            <a:off x="3395663" y="0"/>
            <a:ext cx="3057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ltLang="es-CO">
                <a:solidFill>
                  <a:schemeClr val="bg1"/>
                </a:solidFill>
              </a:rPr>
              <a:t>SEGURIDAD ALIMENTARIA</a:t>
            </a:r>
          </a:p>
        </p:txBody>
      </p:sp>
      <p:sp>
        <p:nvSpPr>
          <p:cNvPr id="8195" name="4 CuadroTexto">
            <a:extLst>
              <a:ext uri="{FF2B5EF4-FFF2-40B4-BE49-F238E27FC236}">
                <a16:creationId xmlns:a16="http://schemas.microsoft.com/office/drawing/2014/main" id="{FECD10F6-367D-4034-99C2-3FAD4691F14B}"/>
              </a:ext>
            </a:extLst>
          </p:cNvPr>
          <p:cNvSpPr txBox="1">
            <a:spLocks noChangeArrowheads="1"/>
          </p:cNvSpPr>
          <p:nvPr/>
        </p:nvSpPr>
        <p:spPr bwMode="auto">
          <a:xfrm>
            <a:off x="333375" y="1187450"/>
            <a:ext cx="6119813" cy="757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just" eaLnBrk="1" hangingPunct="1">
              <a:spcBef>
                <a:spcPct val="0"/>
              </a:spcBef>
              <a:buClrTx/>
              <a:buSzTx/>
              <a:buFontTx/>
              <a:buNone/>
              <a:defRPr/>
            </a:pPr>
            <a:r>
              <a:rPr lang="es-CO" altLang="es-CO" sz="1800" dirty="0">
                <a:solidFill>
                  <a:schemeClr val="accent1">
                    <a:lumMod val="50000"/>
                  </a:schemeClr>
                </a:solidFill>
                <a:latin typeface="Arial" panose="020B0604020202020204" pitchFamily="34" charset="0"/>
              </a:rPr>
              <a:t>MARCO CONCEPTUAL DE SEGURIDAD ALIMENTARI</a:t>
            </a:r>
            <a:r>
              <a:rPr lang="es-CO" altLang="es-CO" sz="1800" dirty="0">
                <a:solidFill>
                  <a:schemeClr val="tx1"/>
                </a:solidFill>
                <a:latin typeface="Arial" panose="020B0604020202020204" pitchFamily="34" charset="0"/>
              </a:rPr>
              <a:t>A</a:t>
            </a:r>
          </a:p>
          <a:p>
            <a:pPr algn="just" eaLnBrk="1" hangingPunct="1">
              <a:spcBef>
                <a:spcPct val="0"/>
              </a:spcBef>
              <a:buClrTx/>
              <a:buSzTx/>
              <a:buFontTx/>
              <a:buNone/>
              <a:defRPr/>
            </a:pPr>
            <a:endParaRPr lang="es-CO" altLang="es-CO" sz="1200" dirty="0">
              <a:solidFill>
                <a:schemeClr val="tx1"/>
              </a:solidFill>
              <a:latin typeface="Arial" panose="020B0604020202020204" pitchFamily="34" charset="0"/>
            </a:endParaRPr>
          </a:p>
          <a:p>
            <a:pPr algn="just" eaLnBrk="1" hangingPunct="1">
              <a:spcBef>
                <a:spcPct val="0"/>
              </a:spcBef>
              <a:buClrTx/>
              <a:buSzTx/>
              <a:buFontTx/>
              <a:buNone/>
              <a:defRPr/>
            </a:pPr>
            <a:r>
              <a:rPr lang="es-CO" altLang="es-CO" sz="1200" dirty="0">
                <a:solidFill>
                  <a:schemeClr val="tx1"/>
                </a:solidFill>
                <a:latin typeface="Arial" panose="020B0604020202020204" pitchFamily="34" charset="0"/>
              </a:rPr>
              <a:t>TIEMPO: 30 Minutos</a:t>
            </a:r>
          </a:p>
          <a:p>
            <a:pPr algn="just" eaLnBrk="1" hangingPunct="1">
              <a:spcBef>
                <a:spcPct val="0"/>
              </a:spcBef>
              <a:buClrTx/>
              <a:buSzTx/>
              <a:buFontTx/>
              <a:buNone/>
              <a:defRPr/>
            </a:pPr>
            <a:r>
              <a:rPr lang="es-CO" altLang="es-CO" sz="1200" dirty="0">
                <a:solidFill>
                  <a:schemeClr val="tx1"/>
                </a:solidFill>
                <a:latin typeface="Arial" panose="020B0604020202020204" pitchFamily="34" charset="0"/>
              </a:rPr>
              <a:t>Una vez debatidos los conceptos, el facilitador recoge lo planteado por los y las participantes y complementa el tema con las distintas definiciones existentes sobre seguridad alimentaria.</a:t>
            </a:r>
          </a:p>
          <a:p>
            <a:pPr algn="just" eaLnBrk="1" hangingPunct="1">
              <a:spcBef>
                <a:spcPct val="0"/>
              </a:spcBef>
              <a:buClrTx/>
              <a:buSzTx/>
              <a:buFontTx/>
              <a:buNone/>
              <a:defRPr/>
            </a:pPr>
            <a:r>
              <a:rPr lang="es-CO" altLang="es-CO" sz="1200" dirty="0">
                <a:solidFill>
                  <a:schemeClr val="tx1"/>
                </a:solidFill>
                <a:latin typeface="Arial" panose="020B0604020202020204" pitchFamily="34" charset="0"/>
              </a:rPr>
              <a:t>Se define como  Seguridad alimentaria a la existencia de condiciones que posibilitan a los seres humanos tener en forma oportuna y permanente, de acceso a los alimentos que necesitan en cantidad y calidad para su adecuado consumo.</a:t>
            </a:r>
          </a:p>
          <a:p>
            <a:pPr algn="just" eaLnBrk="1" hangingPunct="1">
              <a:spcBef>
                <a:spcPct val="0"/>
              </a:spcBef>
              <a:buClrTx/>
              <a:buSzTx/>
              <a:buFontTx/>
              <a:buNone/>
              <a:defRPr/>
            </a:pPr>
            <a:r>
              <a:rPr lang="es-CO" altLang="es-CO" sz="1200" dirty="0">
                <a:solidFill>
                  <a:schemeClr val="tx1"/>
                </a:solidFill>
                <a:latin typeface="Arial" panose="020B0604020202020204" pitchFamily="34" charset="0"/>
              </a:rPr>
              <a:t>Los elementos que determinan la seguridad alimentaria y nutricional de una población son: disponibilidad, accesibilidad y consumo de alimentos. </a:t>
            </a:r>
          </a:p>
          <a:p>
            <a:pPr algn="just" eaLnBrk="1" hangingPunct="1">
              <a:spcBef>
                <a:spcPct val="0"/>
              </a:spcBef>
              <a:buClrTx/>
              <a:buSzTx/>
              <a:buFontTx/>
              <a:buNone/>
              <a:defRPr/>
            </a:pPr>
            <a:endParaRPr lang="es-CO" altLang="es-CO" sz="1200" dirty="0">
              <a:solidFill>
                <a:schemeClr val="tx1"/>
              </a:solidFill>
              <a:latin typeface="Arial" panose="020B0604020202020204" pitchFamily="34" charset="0"/>
            </a:endParaRPr>
          </a:p>
          <a:p>
            <a:pPr algn="just" eaLnBrk="1" hangingPunct="1">
              <a:spcBef>
                <a:spcPct val="0"/>
              </a:spcBef>
              <a:buClrTx/>
              <a:buSzTx/>
              <a:buFontTx/>
              <a:buNone/>
              <a:defRPr/>
            </a:pPr>
            <a:r>
              <a:rPr lang="es-CO" altLang="es-CO" sz="1200" b="1" dirty="0">
                <a:solidFill>
                  <a:schemeClr val="tx1"/>
                </a:solidFill>
                <a:latin typeface="Arial" panose="020B0604020202020204" pitchFamily="34" charset="0"/>
              </a:rPr>
              <a:t>Disponibilidad de alimentos</a:t>
            </a:r>
            <a:r>
              <a:rPr lang="es-CO" altLang="es-CO" sz="1200" dirty="0">
                <a:solidFill>
                  <a:schemeClr val="tx1"/>
                </a:solidFill>
                <a:latin typeface="Arial" panose="020B0604020202020204" pitchFamily="34" charset="0"/>
              </a:rPr>
              <a:t>: La existencia de cantidades suficientes de alimentos y de buena calidad.</a:t>
            </a:r>
          </a:p>
          <a:p>
            <a:pPr algn="just" eaLnBrk="1" hangingPunct="1">
              <a:spcBef>
                <a:spcPct val="0"/>
              </a:spcBef>
              <a:buClrTx/>
              <a:buSzTx/>
              <a:buFontTx/>
              <a:buNone/>
              <a:defRPr/>
            </a:pPr>
            <a:r>
              <a:rPr lang="es-CO" altLang="es-CO" sz="1200" b="1" dirty="0">
                <a:solidFill>
                  <a:schemeClr val="tx1"/>
                </a:solidFill>
                <a:latin typeface="Arial" panose="020B0604020202020204" pitchFamily="34" charset="0"/>
              </a:rPr>
              <a:t>Acceso a los alimentos</a:t>
            </a:r>
            <a:r>
              <a:rPr lang="es-CO" altLang="es-CO" sz="1200" dirty="0">
                <a:solidFill>
                  <a:schemeClr val="tx1"/>
                </a:solidFill>
                <a:latin typeface="Arial" panose="020B0604020202020204" pitchFamily="34" charset="0"/>
              </a:rPr>
              <a:t>: Es la posibilidad de todas las personas de alcanzar una alimentación adecuada y sostenible.  </a:t>
            </a:r>
          </a:p>
          <a:p>
            <a:pPr algn="just" eaLnBrk="1" hangingPunct="1">
              <a:spcBef>
                <a:spcPct val="0"/>
              </a:spcBef>
              <a:buClrTx/>
              <a:buSzTx/>
              <a:buFontTx/>
              <a:buNone/>
              <a:defRPr/>
            </a:pPr>
            <a:r>
              <a:rPr lang="es-CO" altLang="es-CO" sz="1200" b="1" dirty="0">
                <a:solidFill>
                  <a:schemeClr val="tx1"/>
                </a:solidFill>
                <a:latin typeface="Arial" panose="020B0604020202020204" pitchFamily="34" charset="0"/>
              </a:rPr>
              <a:t>Consumo</a:t>
            </a:r>
            <a:r>
              <a:rPr lang="es-CO" altLang="es-CO" sz="1200" dirty="0">
                <a:solidFill>
                  <a:schemeClr val="tx1"/>
                </a:solidFill>
                <a:latin typeface="Arial" panose="020B0604020202020204" pitchFamily="34" charset="0"/>
              </a:rPr>
              <a:t>: Los alimentos deben ser utilizados, por el organismo de la mejor manera, para que las personas estén sanas, felices y productivas.</a:t>
            </a:r>
          </a:p>
          <a:p>
            <a:pPr algn="just" eaLnBrk="1" hangingPunct="1">
              <a:spcBef>
                <a:spcPct val="0"/>
              </a:spcBef>
              <a:buClrTx/>
              <a:buSzTx/>
              <a:buFontTx/>
              <a:buNone/>
              <a:defRPr/>
            </a:pPr>
            <a:endParaRPr lang="es-CO" altLang="es-CO" sz="1200" dirty="0">
              <a:solidFill>
                <a:schemeClr val="tx1"/>
              </a:solidFill>
              <a:latin typeface="Arial" panose="020B0604020202020204" pitchFamily="34" charset="0"/>
            </a:endParaRPr>
          </a:p>
          <a:p>
            <a:pPr algn="just" eaLnBrk="1" hangingPunct="1">
              <a:spcBef>
                <a:spcPct val="0"/>
              </a:spcBef>
              <a:buClrTx/>
              <a:buSzTx/>
              <a:buFontTx/>
              <a:buNone/>
              <a:defRPr/>
            </a:pPr>
            <a:endParaRPr lang="es-CO" altLang="es-CO" sz="1200" dirty="0">
              <a:solidFill>
                <a:schemeClr val="tx1"/>
              </a:solidFill>
              <a:latin typeface="Arial" panose="020B0604020202020204" pitchFamily="34" charset="0"/>
            </a:endParaRPr>
          </a:p>
          <a:p>
            <a:pPr algn="just" eaLnBrk="1" hangingPunct="1">
              <a:spcBef>
                <a:spcPct val="0"/>
              </a:spcBef>
              <a:buClrTx/>
              <a:buSzTx/>
              <a:buFontTx/>
              <a:buNone/>
              <a:defRPr/>
            </a:pPr>
            <a:r>
              <a:rPr lang="es-CO" altLang="es-CO" sz="1800" dirty="0">
                <a:solidFill>
                  <a:schemeClr val="accent1">
                    <a:lumMod val="50000"/>
                  </a:schemeClr>
                </a:solidFill>
                <a:latin typeface="Arial" panose="020B0604020202020204" pitchFamily="34" charset="0"/>
              </a:rPr>
              <a:t>ACTIVIDAD 2. LA SEGURIDAD ALIMENTARIA COMO     UN DERECHO</a:t>
            </a:r>
          </a:p>
          <a:p>
            <a:pPr algn="just" eaLnBrk="1" hangingPunct="1">
              <a:spcBef>
                <a:spcPct val="0"/>
              </a:spcBef>
              <a:buClrTx/>
              <a:buSzTx/>
              <a:buFontTx/>
              <a:buNone/>
              <a:defRPr/>
            </a:pPr>
            <a:endParaRPr lang="es-CO" altLang="es-CO" sz="1200" dirty="0">
              <a:solidFill>
                <a:schemeClr val="tx1"/>
              </a:solidFill>
              <a:latin typeface="Arial" panose="020B0604020202020204" pitchFamily="34" charset="0"/>
            </a:endParaRPr>
          </a:p>
          <a:p>
            <a:pPr algn="just" eaLnBrk="1" hangingPunct="1">
              <a:spcBef>
                <a:spcPct val="0"/>
              </a:spcBef>
              <a:buClrTx/>
              <a:buSzTx/>
              <a:buFontTx/>
              <a:buNone/>
              <a:defRPr/>
            </a:pPr>
            <a:r>
              <a:rPr lang="es-CO" altLang="es-CO" sz="1200" dirty="0">
                <a:solidFill>
                  <a:schemeClr val="tx1"/>
                </a:solidFill>
                <a:latin typeface="Arial" panose="020B0604020202020204" pitchFamily="34" charset="0"/>
              </a:rPr>
              <a:t>La seguridad alimentaria no es un problema de producción de alimentos sino de acceso a estos. Como todo problema social, la seguridad alimentaria responde a una serie de aspectos coyunturales y a unos estructurales. En el marco de los derechos se entiende que los Estados tienen la obligación de respetar, proteger y promover el acceso a una alimentación adecuada, en especial de los individuos más vulnerables.  </a:t>
            </a:r>
          </a:p>
          <a:p>
            <a:pPr algn="just" eaLnBrk="1" hangingPunct="1">
              <a:spcBef>
                <a:spcPct val="0"/>
              </a:spcBef>
              <a:buClrTx/>
              <a:buSzTx/>
              <a:buFontTx/>
              <a:buNone/>
              <a:defRPr/>
            </a:pPr>
            <a:r>
              <a:rPr lang="es-CO" altLang="es-CO" sz="1200" dirty="0">
                <a:solidFill>
                  <a:schemeClr val="tx1"/>
                </a:solidFill>
                <a:latin typeface="Arial" panose="020B0604020202020204" pitchFamily="34" charset="0"/>
              </a:rPr>
              <a:t>El derecho a la alimentación fue reconocido en 1948, en la Declaración Universal de los Derechos Humanos (Artículo 25) como parte del derecho a un nivel de vida adecuado, y consagrado en 1966 en el Pacto Internacional de Derechos Económicos, Sociales y Culturales (Art. 11).</a:t>
            </a:r>
          </a:p>
          <a:p>
            <a:pPr algn="just" eaLnBrk="1" hangingPunct="1">
              <a:spcBef>
                <a:spcPct val="0"/>
              </a:spcBef>
              <a:buClrTx/>
              <a:buSzTx/>
              <a:buFontTx/>
              <a:buNone/>
              <a:defRPr/>
            </a:pPr>
            <a:r>
              <a:rPr lang="es-CO" altLang="es-CO" sz="1200" dirty="0">
                <a:solidFill>
                  <a:schemeClr val="tx1"/>
                </a:solidFill>
                <a:latin typeface="Arial" panose="020B0604020202020204" pitchFamily="34" charset="0"/>
              </a:rPr>
              <a:t>La constitución política de Colombia, en su artículo 43, expresa la protección de la mujer en embarazo, el 44  considera la alimentación como un derecho fundamental de los niños y en los artículos 64, 65, 66, 78, 79 y 80  los deberes del estado en  seguridad alimentaria y cuidado del ambiente. </a:t>
            </a:r>
          </a:p>
          <a:p>
            <a:pPr algn="just" eaLnBrk="1" hangingPunct="1">
              <a:spcBef>
                <a:spcPct val="0"/>
              </a:spcBef>
              <a:buClrTx/>
              <a:buSzTx/>
              <a:buFontTx/>
              <a:buNone/>
              <a:defRPr/>
            </a:pPr>
            <a:r>
              <a:rPr lang="es-CO" altLang="es-CO" sz="1200" dirty="0">
                <a:solidFill>
                  <a:schemeClr val="tx1"/>
                </a:solidFill>
                <a:latin typeface="Arial" panose="020B0604020202020204" pitchFamily="34" charset="0"/>
              </a:rPr>
              <a:t>Lac corte constitucional emite la sentencia T- 426 de 1992 y fija el minio vital para garantizar el acceso al agua a la población Colombiana.</a:t>
            </a:r>
          </a:p>
          <a:p>
            <a:pPr algn="just" eaLnBrk="1" hangingPunct="1">
              <a:spcBef>
                <a:spcPct val="0"/>
              </a:spcBef>
              <a:buClrTx/>
              <a:buSzTx/>
              <a:buFontTx/>
              <a:buNone/>
              <a:defRPr/>
            </a:pPr>
            <a:endParaRPr lang="es-CO" altLang="es-CO" sz="1200" dirty="0">
              <a:solidFill>
                <a:schemeClr val="tx1"/>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a:extLst>
              <a:ext uri="{FF2B5EF4-FFF2-40B4-BE49-F238E27FC236}">
                <a16:creationId xmlns:a16="http://schemas.microsoft.com/office/drawing/2014/main" id="{D747C355-7D12-4BE8-8AC1-F351B5E888E7}"/>
              </a:ext>
            </a:extLst>
          </p:cNvPr>
          <p:cNvSpPr txBox="1">
            <a:spLocks noChangeArrowheads="1"/>
          </p:cNvSpPr>
          <p:nvPr/>
        </p:nvSpPr>
        <p:spPr bwMode="auto">
          <a:xfrm>
            <a:off x="3500438" y="179388"/>
            <a:ext cx="2665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ltLang="es-CO">
                <a:solidFill>
                  <a:schemeClr val="bg1"/>
                </a:solidFill>
              </a:rPr>
              <a:t>SGURIDAD ALIMENTARIA</a:t>
            </a:r>
          </a:p>
        </p:txBody>
      </p:sp>
      <p:sp>
        <p:nvSpPr>
          <p:cNvPr id="3" name="2 Rectángulo">
            <a:extLst>
              <a:ext uri="{FF2B5EF4-FFF2-40B4-BE49-F238E27FC236}">
                <a16:creationId xmlns:a16="http://schemas.microsoft.com/office/drawing/2014/main" id="{AAB3A16D-AA61-4A84-9B9B-E974A02871C3}"/>
              </a:ext>
            </a:extLst>
          </p:cNvPr>
          <p:cNvSpPr/>
          <p:nvPr/>
        </p:nvSpPr>
        <p:spPr>
          <a:xfrm>
            <a:off x="332656" y="971601"/>
            <a:ext cx="6049094" cy="10833735"/>
          </a:xfrm>
          <a:prstGeom prst="rect">
            <a:avLst/>
          </a:prstGeom>
          <a:noFill/>
        </p:spPr>
        <p:txBody>
          <a:bodyPr>
            <a:spAutoFit/>
          </a:bodyPr>
          <a:lstStyle/>
          <a:p>
            <a:pPr eaLnBrk="1" hangingPunct="1">
              <a:defRPr/>
            </a:pPr>
            <a:endParaRPr lang="es-CO" sz="1200" dirty="0">
              <a:latin typeface="Arial" charset="0"/>
              <a:cs typeface="Arial" charset="0"/>
            </a:endParaRPr>
          </a:p>
          <a:p>
            <a:pPr eaLnBrk="1" hangingPunct="1">
              <a:defRPr/>
            </a:pPr>
            <a:r>
              <a:rPr lang="es-CO" dirty="0">
                <a:solidFill>
                  <a:schemeClr val="accent1">
                    <a:lumMod val="50000"/>
                  </a:schemeClr>
                </a:solidFill>
                <a:latin typeface="Arial" charset="0"/>
                <a:cs typeface="Arial" charset="0"/>
              </a:rPr>
              <a:t>ACTIVIDAD 3. SEGURIDAD ALIMENTARIA FAMILIAR</a:t>
            </a:r>
          </a:p>
          <a:p>
            <a:pPr eaLnBrk="1" hangingPunct="1">
              <a:defRPr/>
            </a:pPr>
            <a:endParaRPr lang="es-CO" sz="1200" dirty="0">
              <a:latin typeface="Arial" charset="0"/>
              <a:cs typeface="Arial" charset="0"/>
            </a:endParaRPr>
          </a:p>
          <a:p>
            <a:pPr eaLnBrk="1" hangingPunct="1">
              <a:defRPr/>
            </a:pPr>
            <a:r>
              <a:rPr lang="es-CO" sz="1200" dirty="0">
                <a:latin typeface="Arial" charset="0"/>
                <a:cs typeface="Arial" charset="0"/>
              </a:rPr>
              <a:t>El facilitador  divide el grupo en subgrupos de trabajo. Se entrega a cada uno medio pliego de papel periódico y colorines. Media hoja de papel con preguntas:</a:t>
            </a:r>
          </a:p>
          <a:p>
            <a:pPr eaLnBrk="1" hangingPunct="1">
              <a:defRPr/>
            </a:pPr>
            <a:endParaRPr lang="es-CO" sz="1200" dirty="0">
              <a:latin typeface="Arial" charset="0"/>
              <a:cs typeface="Arial" charset="0"/>
            </a:endParaRPr>
          </a:p>
          <a:p>
            <a:pPr eaLnBrk="1" hangingPunct="1">
              <a:defRPr/>
            </a:pPr>
            <a:r>
              <a:rPr lang="es-CO" sz="1200" dirty="0">
                <a:latin typeface="Arial" charset="0"/>
                <a:cs typeface="Arial" charset="0"/>
              </a:rPr>
              <a:t>¿De dónde provienen los alimentos que consumimos? </a:t>
            </a:r>
          </a:p>
          <a:p>
            <a:pPr eaLnBrk="1" hangingPunct="1">
              <a:defRPr/>
            </a:pPr>
            <a:r>
              <a:rPr lang="es-CO" sz="1200" dirty="0">
                <a:latin typeface="Arial" charset="0"/>
                <a:cs typeface="Arial" charset="0"/>
              </a:rPr>
              <a:t>¿Qué se necesita para contar con una buena alimentación?</a:t>
            </a:r>
          </a:p>
          <a:p>
            <a:pPr eaLnBrk="1" hangingPunct="1">
              <a:defRPr/>
            </a:pPr>
            <a:r>
              <a:rPr lang="es-CO" sz="1200" dirty="0">
                <a:latin typeface="Arial" charset="0"/>
                <a:cs typeface="Arial" charset="0"/>
              </a:rPr>
              <a:t>¿Cuánta tierra necesitamos para producir alimentos y garantizar bienestar en la familia?</a:t>
            </a: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r>
              <a:rPr lang="es-CO" sz="1200" dirty="0">
                <a:latin typeface="Arial" charset="0"/>
                <a:cs typeface="Arial" charset="0"/>
              </a:rPr>
              <a:t>			</a:t>
            </a: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mn-lt"/>
              <a:cs typeface="Arial" charset="0"/>
            </a:endParaRPr>
          </a:p>
          <a:p>
            <a:pPr eaLnBrk="1" hangingPunct="1">
              <a:defRPr/>
            </a:pPr>
            <a:endParaRPr lang="es-CO" sz="1200" dirty="0">
              <a:latin typeface="+mn-lt"/>
              <a:cs typeface="Arial" charset="0"/>
            </a:endParaRPr>
          </a:p>
          <a:p>
            <a:pPr eaLnBrk="1" hangingPunct="1">
              <a:defRPr/>
            </a:pPr>
            <a:endParaRPr lang="es-CO" sz="1200" dirty="0">
              <a:latin typeface="+mn-lt"/>
              <a:cs typeface="Arial" charset="0"/>
            </a:endParaRPr>
          </a:p>
          <a:p>
            <a:pPr eaLnBrk="1" hangingPunct="1">
              <a:defRPr/>
            </a:pPr>
            <a:endParaRPr lang="es-CO"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Arial" charset="0"/>
            </a:endParaRPr>
          </a:p>
          <a:p>
            <a:pPr eaLnBrk="1" hangingPunct="1">
              <a:defRPr/>
            </a:pPr>
            <a:endParaRPr lang="es-CO"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Arial" charset="0"/>
            </a:endParaRPr>
          </a:p>
          <a:p>
            <a:pPr eaLnBrk="1" hangingPunct="1">
              <a:defRPr/>
            </a:pPr>
            <a:endParaRPr lang="es-CO"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Arial" charset="0"/>
            </a:endParaRPr>
          </a:p>
          <a:p>
            <a:pPr eaLnBrk="1" hangingPunct="1">
              <a:defRPr/>
            </a:pPr>
            <a:endParaRPr lang="es-CO"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Arial" charset="0"/>
            </a:endParaRPr>
          </a:p>
          <a:p>
            <a:pPr eaLnBrk="1" hangingPunct="1">
              <a:defRPr/>
            </a:pPr>
            <a:br>
              <a:rPr lang="es-CO" sz="1200" dirty="0">
                <a:solidFill>
                  <a:schemeClr val="tx2">
                    <a:satMod val="130000"/>
                  </a:schemeClr>
                </a:solidFill>
                <a:latin typeface="+mn-lt"/>
                <a:cs typeface="Arial" charset="0"/>
              </a:rPr>
            </a:br>
            <a:br>
              <a:rPr lang="es-CO" sz="1200" dirty="0">
                <a:solidFill>
                  <a:schemeClr val="tx2">
                    <a:satMod val="130000"/>
                  </a:schemeClr>
                </a:solidFill>
                <a:latin typeface="+mn-lt"/>
                <a:cs typeface="Arial" charset="0"/>
              </a:rPr>
            </a:br>
            <a:br>
              <a:rPr lang="es-CO" sz="1200" dirty="0">
                <a:solidFill>
                  <a:schemeClr val="tx2">
                    <a:satMod val="130000"/>
                  </a:schemeClr>
                </a:solidFill>
                <a:latin typeface="+mn-lt"/>
                <a:cs typeface="Arial" charset="0"/>
              </a:rPr>
            </a:br>
            <a:endParaRPr lang="es-CO" sz="1200" dirty="0">
              <a:solidFill>
                <a:schemeClr val="tx2">
                  <a:satMod val="130000"/>
                </a:schemeClr>
              </a:solidFill>
              <a:latin typeface="+mn-lt"/>
              <a:cs typeface="Arial" charset="0"/>
            </a:endParaRPr>
          </a:p>
          <a:p>
            <a:pPr eaLnBrk="1" hangingPunct="1">
              <a:defRPr/>
            </a:pPr>
            <a:endParaRPr lang="es-CO" sz="1200" dirty="0">
              <a:solidFill>
                <a:schemeClr val="tx2">
                  <a:satMod val="130000"/>
                </a:schemeClr>
              </a:solidFill>
              <a:latin typeface="+mn-lt"/>
              <a:cs typeface="Arial" charset="0"/>
            </a:endParaRPr>
          </a:p>
          <a:p>
            <a:pPr eaLnBrk="1" hangingPunct="1">
              <a:defRPr/>
            </a:pPr>
            <a:r>
              <a:rPr lang="es-CO" sz="1200" dirty="0">
                <a:solidFill>
                  <a:schemeClr val="tx2">
                    <a:satMod val="130000"/>
                  </a:schemeClr>
                </a:solidFill>
                <a:latin typeface="+mn-lt"/>
                <a:cs typeface="Arial" charset="0"/>
              </a:rPr>
              <a:t>                    </a:t>
            </a:r>
          </a:p>
          <a:p>
            <a:pPr eaLnBrk="1" hangingPunct="1">
              <a:defRPr/>
            </a:pPr>
            <a:endParaRPr lang="es-CO" sz="1200" dirty="0">
              <a:solidFill>
                <a:schemeClr val="tx2">
                  <a:satMod val="130000"/>
                </a:schemeClr>
              </a:solidFill>
              <a:latin typeface="+mn-lt"/>
              <a:cs typeface="Arial" charset="0"/>
            </a:endParaRPr>
          </a:p>
          <a:p>
            <a:pPr eaLnBrk="1" hangingPunct="1">
              <a:defRPr/>
            </a:pPr>
            <a:endParaRPr lang="es-CO" sz="1200" dirty="0">
              <a:latin typeface="+mn-lt"/>
              <a:cs typeface="Arial" charset="0"/>
            </a:endParaRPr>
          </a:p>
          <a:p>
            <a:pPr eaLnBrk="1" hangingPunct="1">
              <a:defRPr/>
            </a:pPr>
            <a:endParaRPr lang="es-CO" sz="1200" dirty="0">
              <a:latin typeface="Arial" charset="0"/>
              <a:cs typeface="Arial" charset="0"/>
            </a:endParaRPr>
          </a:p>
          <a:p>
            <a:pPr eaLnBrk="1" hangingPunct="1">
              <a:defRPr/>
            </a:pPr>
            <a:r>
              <a:rPr lang="es-CO" sz="1200" dirty="0">
                <a:latin typeface="Arial" charset="0"/>
                <a:cs typeface="Arial" charset="0"/>
              </a:rPr>
              <a:t> </a:t>
            </a:r>
          </a:p>
        </p:txBody>
      </p:sp>
      <p:sp>
        <p:nvSpPr>
          <p:cNvPr id="8196" name="4 CuadroTexto">
            <a:extLst>
              <a:ext uri="{FF2B5EF4-FFF2-40B4-BE49-F238E27FC236}">
                <a16:creationId xmlns:a16="http://schemas.microsoft.com/office/drawing/2014/main" id="{BB7F087E-0813-44B5-B929-0BE1D90180F5}"/>
              </a:ext>
            </a:extLst>
          </p:cNvPr>
          <p:cNvSpPr txBox="1">
            <a:spLocks noChangeArrowheads="1"/>
          </p:cNvSpPr>
          <p:nvPr/>
        </p:nvSpPr>
        <p:spPr bwMode="auto">
          <a:xfrm>
            <a:off x="2636838" y="2627313"/>
            <a:ext cx="3744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CO" altLang="es-CO" sz="1200"/>
              <a:t>“</a:t>
            </a:r>
          </a:p>
        </p:txBody>
      </p:sp>
      <p:cxnSp>
        <p:nvCxnSpPr>
          <p:cNvPr id="11" name="10 Conector recto">
            <a:extLst>
              <a:ext uri="{FF2B5EF4-FFF2-40B4-BE49-F238E27FC236}">
                <a16:creationId xmlns:a16="http://schemas.microsoft.com/office/drawing/2014/main" id="{E6742E80-BEFA-4C11-972E-A465C5DF78B9}"/>
              </a:ext>
            </a:extLst>
          </p:cNvPr>
          <p:cNvCxnSpPr/>
          <p:nvPr/>
        </p:nvCxnSpPr>
        <p:spPr>
          <a:xfrm>
            <a:off x="1771650" y="2886075"/>
            <a:ext cx="0" cy="0"/>
          </a:xfrm>
          <a:prstGeom prst="line">
            <a:avLst/>
          </a:prstGeom>
        </p:spPr>
        <p:style>
          <a:lnRef idx="1">
            <a:schemeClr val="dk1"/>
          </a:lnRef>
          <a:fillRef idx="0">
            <a:schemeClr val="dk1"/>
          </a:fillRef>
          <a:effectRef idx="0">
            <a:schemeClr val="dk1"/>
          </a:effectRef>
          <a:fontRef idx="minor">
            <a:schemeClr val="tx1"/>
          </a:fontRef>
        </p:style>
      </p:cxnSp>
      <p:cxnSp>
        <p:nvCxnSpPr>
          <p:cNvPr id="34" name="33 Conector recto">
            <a:extLst>
              <a:ext uri="{FF2B5EF4-FFF2-40B4-BE49-F238E27FC236}">
                <a16:creationId xmlns:a16="http://schemas.microsoft.com/office/drawing/2014/main" id="{4D7C1BBF-E98E-4C8E-B3A9-7FCB68C3EF32}"/>
              </a:ext>
            </a:extLst>
          </p:cNvPr>
          <p:cNvCxnSpPr/>
          <p:nvPr/>
        </p:nvCxnSpPr>
        <p:spPr>
          <a:xfrm rot="5400000" flipH="1" flipV="1">
            <a:off x="2314575" y="242887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Conector recto">
            <a:extLst>
              <a:ext uri="{FF2B5EF4-FFF2-40B4-BE49-F238E27FC236}">
                <a16:creationId xmlns:a16="http://schemas.microsoft.com/office/drawing/2014/main" id="{3F9718E2-FEA2-4ECF-92E8-9E7213134F28}"/>
              </a:ext>
            </a:extLst>
          </p:cNvPr>
          <p:cNvCxnSpPr/>
          <p:nvPr/>
        </p:nvCxnSpPr>
        <p:spPr>
          <a:xfrm rot="10800000">
            <a:off x="1857375" y="2886075"/>
            <a:ext cx="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a 3">
            <a:extLst>
              <a:ext uri="{FF2B5EF4-FFF2-40B4-BE49-F238E27FC236}">
                <a16:creationId xmlns:a16="http://schemas.microsoft.com/office/drawing/2014/main" id="{B17E5F6D-C293-42A4-8118-72F38C3FCA6E}"/>
              </a:ext>
            </a:extLst>
          </p:cNvPr>
          <p:cNvGraphicFramePr>
            <a:graphicFrameLocks noGrp="1"/>
          </p:cNvGraphicFramePr>
          <p:nvPr/>
        </p:nvGraphicFramePr>
        <p:xfrm>
          <a:off x="477838" y="3695700"/>
          <a:ext cx="5905500" cy="4837113"/>
        </p:xfrm>
        <a:graphic>
          <a:graphicData uri="http://schemas.openxmlformats.org/drawingml/2006/table">
            <a:tbl>
              <a:tblPr firstRow="1" firstCol="1" bandRow="1"/>
              <a:tblGrid>
                <a:gridCol w="1476375">
                  <a:extLst>
                    <a:ext uri="{9D8B030D-6E8A-4147-A177-3AD203B41FA5}">
                      <a16:colId xmlns:a16="http://schemas.microsoft.com/office/drawing/2014/main" val="20000"/>
                    </a:ext>
                  </a:extLst>
                </a:gridCol>
                <a:gridCol w="1476375">
                  <a:extLst>
                    <a:ext uri="{9D8B030D-6E8A-4147-A177-3AD203B41FA5}">
                      <a16:colId xmlns:a16="http://schemas.microsoft.com/office/drawing/2014/main" val="20001"/>
                    </a:ext>
                  </a:extLst>
                </a:gridCol>
                <a:gridCol w="1476375">
                  <a:extLst>
                    <a:ext uri="{9D8B030D-6E8A-4147-A177-3AD203B41FA5}">
                      <a16:colId xmlns:a16="http://schemas.microsoft.com/office/drawing/2014/main" val="20002"/>
                    </a:ext>
                  </a:extLst>
                </a:gridCol>
                <a:gridCol w="1476375">
                  <a:extLst>
                    <a:ext uri="{9D8B030D-6E8A-4147-A177-3AD203B41FA5}">
                      <a16:colId xmlns:a16="http://schemas.microsoft.com/office/drawing/2014/main" val="20003"/>
                    </a:ext>
                  </a:extLst>
                </a:gridCol>
              </a:tblGrid>
              <a:tr h="799405">
                <a:tc>
                  <a:txBody>
                    <a:bodyPr/>
                    <a:lstStyle/>
                    <a:p>
                      <a:pPr>
                        <a:lnSpc>
                          <a:spcPct val="107000"/>
                        </a:lnSpc>
                        <a:spcAft>
                          <a:spcPts val="0"/>
                        </a:spcAft>
                      </a:pPr>
                      <a:r>
                        <a:rPr lang="es-CO" sz="1100" b="1" dirty="0">
                          <a:effectLst/>
                          <a:latin typeface="Arial" panose="020B0604020202020204" pitchFamily="34" charset="0"/>
                          <a:ea typeface="Calibri" panose="020F0502020204030204" pitchFamily="34" charset="0"/>
                          <a:cs typeface="Times New Roman" panose="02020603050405020304" pitchFamily="18" charset="0"/>
                        </a:rPr>
                        <a:t>Elaboro un listado de los alimentos que consumimos en casa.</a:t>
                      </a:r>
                      <a:endParaRPr lang="es-CO"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191" marR="62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es-CO" sz="1100" b="1" dirty="0">
                          <a:effectLst/>
                          <a:latin typeface="Arial" panose="020B0604020202020204" pitchFamily="34" charset="0"/>
                          <a:ea typeface="Calibri" panose="020F0502020204030204" pitchFamily="34" charset="0"/>
                          <a:cs typeface="Times New Roman" panose="02020603050405020304" pitchFamily="18" charset="0"/>
                        </a:rPr>
                        <a:t>De los alimentos que consumo ¿Cales compro?</a:t>
                      </a:r>
                      <a:endParaRPr lang="es-CO"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191" marR="62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¿Cuánto me cuestan los alimentos que </a:t>
                      </a:r>
                      <a:r>
                        <a:rPr lang="es-CO" sz="1100" b="1" dirty="0">
                          <a:effectLst/>
                          <a:latin typeface="Arial" panose="020B0604020202020204" pitchFamily="34" charset="0"/>
                          <a:ea typeface="Calibri" panose="020F0502020204030204" pitchFamily="34" charset="0"/>
                          <a:cs typeface="Times New Roman" panose="02020603050405020304" pitchFamily="18" charset="0"/>
                        </a:rPr>
                        <a:t>compro</a:t>
                      </a:r>
                      <a:r>
                        <a:rPr lang="es-CO" sz="1100" dirty="0">
                          <a:effectLst/>
                          <a:latin typeface="Arial" panose="020B0604020202020204" pitchFamily="34" charset="0"/>
                          <a:ea typeface="Calibri" panose="020F0502020204030204" pitchFamily="34" charset="0"/>
                          <a:cs typeface="Times New Roman" panose="02020603050405020304" pitchFamily="18" charset="0"/>
                        </a:rPr>
                        <a:t>?</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91" marR="62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es-CO" sz="1100" b="1" dirty="0">
                          <a:effectLst/>
                          <a:latin typeface="Arial" panose="020B0604020202020204" pitchFamily="34" charset="0"/>
                          <a:ea typeface="Calibri" panose="020F0502020204030204" pitchFamily="34" charset="0"/>
                          <a:cs typeface="Times New Roman" panose="02020603050405020304" pitchFamily="18" charset="0"/>
                        </a:rPr>
                        <a:t>Del listado de alimentos que consumo, ¿cuáles  produce?</a:t>
                      </a:r>
                      <a:endParaRPr lang="es-CO"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191" marR="62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4037708">
                <a:tc>
                  <a:txBody>
                    <a:bodyPr/>
                    <a:lstStyle/>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91" marR="62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91" marR="62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91" marR="62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nSpc>
                          <a:spcPct val="107000"/>
                        </a:lnSpc>
                        <a:spcAft>
                          <a:spcPts val="0"/>
                        </a:spcAft>
                      </a:pPr>
                      <a:r>
                        <a:rPr lang="es-CO" sz="1100" dirty="0">
                          <a:effectLst/>
                          <a:latin typeface="Arial" panose="020B0604020202020204" pitchFamily="34"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91" marR="62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1"/>
                  </a:ext>
                </a:extLst>
              </a:tr>
            </a:tbl>
          </a:graphicData>
        </a:graphic>
      </p:graphicFrame>
      <p:pic>
        <p:nvPicPr>
          <p:cNvPr id="8217" name="Imagen 1">
            <a:extLst>
              <a:ext uri="{FF2B5EF4-FFF2-40B4-BE49-F238E27FC236}">
                <a16:creationId xmlns:a16="http://schemas.microsoft.com/office/drawing/2014/main" id="{856DA0F6-2E7E-4F17-B5BE-AC8E3DE376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8050" y="2903538"/>
            <a:ext cx="7937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CuadroTexto">
            <a:extLst>
              <a:ext uri="{FF2B5EF4-FFF2-40B4-BE49-F238E27FC236}">
                <a16:creationId xmlns:a16="http://schemas.microsoft.com/office/drawing/2014/main" id="{58F0DD65-077D-45A3-8484-A380B69698C0}"/>
              </a:ext>
            </a:extLst>
          </p:cNvPr>
          <p:cNvSpPr txBox="1">
            <a:spLocks noChangeArrowheads="1"/>
          </p:cNvSpPr>
          <p:nvPr/>
        </p:nvSpPr>
        <p:spPr bwMode="auto">
          <a:xfrm>
            <a:off x="3500438" y="179388"/>
            <a:ext cx="2665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ltLang="es-CO">
                <a:solidFill>
                  <a:schemeClr val="bg1"/>
                </a:solidFill>
              </a:rPr>
              <a:t>SGURIDAD ALIMENTARIA</a:t>
            </a:r>
          </a:p>
        </p:txBody>
      </p:sp>
      <p:sp>
        <p:nvSpPr>
          <p:cNvPr id="3" name="2 Rectángulo">
            <a:extLst>
              <a:ext uri="{FF2B5EF4-FFF2-40B4-BE49-F238E27FC236}">
                <a16:creationId xmlns:a16="http://schemas.microsoft.com/office/drawing/2014/main" id="{364BE0DC-0125-4108-9226-89CE0AEBF795}"/>
              </a:ext>
            </a:extLst>
          </p:cNvPr>
          <p:cNvSpPr/>
          <p:nvPr/>
        </p:nvSpPr>
        <p:spPr>
          <a:xfrm>
            <a:off x="404664" y="1071539"/>
            <a:ext cx="6096170" cy="14976792"/>
          </a:xfrm>
          <a:prstGeom prst="rect">
            <a:avLst/>
          </a:prstGeom>
          <a:noFill/>
        </p:spPr>
        <p:txBody>
          <a:bodyPr>
            <a:spAutoFit/>
          </a:bodyPr>
          <a:lstStyle/>
          <a:p>
            <a:pPr eaLnBrk="1" hangingPunct="1">
              <a:defRPr/>
            </a:pPr>
            <a:endParaRPr lang="es-CO" sz="1200" dirty="0">
              <a:latin typeface="Arial" charset="0"/>
              <a:cs typeface="Arial" charset="0"/>
            </a:endParaRPr>
          </a:p>
          <a:p>
            <a:pPr>
              <a:lnSpc>
                <a:spcPct val="107000"/>
              </a:lnSpc>
              <a:spcAft>
                <a:spcPts val="800"/>
              </a:spcAft>
              <a:defRPr/>
            </a:pPr>
            <a:r>
              <a:rPr lang="es-CO" sz="1200" dirty="0">
                <a:ea typeface="Calibri" panose="020F0502020204030204" pitchFamily="34" charset="0"/>
              </a:rPr>
              <a:t>La seguridad alimentaria en el hogar es la capacidad de la familia para garantizar suficientes alimentos que permitan satisfacer todas las necesidades de nutrientes a todo el núcleo familiar. </a:t>
            </a:r>
          </a:p>
          <a:p>
            <a:pPr>
              <a:lnSpc>
                <a:spcPct val="107000"/>
              </a:lnSpc>
              <a:spcAft>
                <a:spcPts val="800"/>
              </a:spcAft>
              <a:defRPr/>
            </a:pPr>
            <a:r>
              <a:rPr lang="es-CO" sz="1200" dirty="0">
                <a:ea typeface="Calibri" panose="020F0502020204030204" pitchFamily="34" charset="0"/>
              </a:rPr>
              <a:t>Para garantizar una adecuada alimentación y nutrición para nuestras familias, también se necesita nuestra participación y compromiso en el cuidado del agua, los bosques y la biodiversidad, así como manejar adecuadamente los residuos que producimos a través de nuestras actividades cotidianas.  </a:t>
            </a:r>
          </a:p>
          <a:p>
            <a:pPr eaLnBrk="1" hangingPunct="1">
              <a:defRPr/>
            </a:pPr>
            <a:endParaRPr lang="es-CO" sz="1200" dirty="0">
              <a:latin typeface="Arial" charset="0"/>
              <a:cs typeface="Arial" charset="0"/>
            </a:endParaRPr>
          </a:p>
          <a:p>
            <a:pPr>
              <a:defRPr/>
            </a:pPr>
            <a:r>
              <a:rPr lang="es-CO" sz="1000" dirty="0"/>
              <a:t>Para abordar el tema de producción de alimentos es importante tener en cuenta:</a:t>
            </a:r>
          </a:p>
          <a:p>
            <a:pPr algn="ctr">
              <a:defRPr/>
            </a:pPr>
            <a:endParaRPr lang="es-CO" sz="1200" dirty="0">
              <a:solidFill>
                <a:srgbClr val="00B050"/>
              </a:solidFill>
            </a:endParaRPr>
          </a:p>
          <a:p>
            <a:pPr algn="ctr">
              <a:defRPr/>
            </a:pPr>
            <a:endParaRPr lang="es-CO" sz="1200" dirty="0">
              <a:solidFill>
                <a:srgbClr val="00B050"/>
              </a:solidFill>
            </a:endParaRPr>
          </a:p>
          <a:p>
            <a:pPr algn="ctr">
              <a:defRPr/>
            </a:pPr>
            <a:r>
              <a:rPr lang="es-CO" dirty="0">
                <a:solidFill>
                  <a:srgbClr val="00B050"/>
                </a:solidFill>
              </a:rPr>
              <a:t>Producción de alimentos</a:t>
            </a:r>
          </a:p>
          <a:p>
            <a:pPr algn="ctr">
              <a:defRPr/>
            </a:pPr>
            <a:endParaRPr lang="es-CO" dirty="0"/>
          </a:p>
          <a:p>
            <a:pPr algn="ctr">
              <a:defRPr/>
            </a:pPr>
            <a:endParaRPr lang="es-CO" dirty="0"/>
          </a:p>
          <a:p>
            <a:pPr algn="ctr">
              <a:defRPr/>
            </a:pPr>
            <a:endParaRPr lang="es-CO" dirty="0"/>
          </a:p>
          <a:p>
            <a:pPr algn="r">
              <a:defRPr/>
            </a:pPr>
            <a:endParaRPr lang="es-CO" dirty="0">
              <a:solidFill>
                <a:schemeClr val="accent6">
                  <a:lumMod val="50000"/>
                </a:schemeClr>
              </a:solidFill>
            </a:endParaRPr>
          </a:p>
          <a:p>
            <a:pPr>
              <a:defRPr/>
            </a:pPr>
            <a:r>
              <a:rPr lang="es-CO" dirty="0">
                <a:solidFill>
                  <a:schemeClr val="accent6">
                    <a:lumMod val="50000"/>
                  </a:schemeClr>
                </a:solidFill>
              </a:rPr>
              <a:t>   </a:t>
            </a:r>
          </a:p>
          <a:p>
            <a:pPr>
              <a:defRPr/>
            </a:pPr>
            <a:r>
              <a:rPr lang="es-CO" dirty="0">
                <a:solidFill>
                  <a:schemeClr val="accent6">
                    <a:lumMod val="50000"/>
                  </a:schemeClr>
                </a:solidFill>
              </a:rPr>
              <a:t>  Especies vegetales y animal             Recursos naturales              </a:t>
            </a:r>
          </a:p>
          <a:p>
            <a:pPr algn="r">
              <a:defRPr/>
            </a:pPr>
            <a:endParaRPr lang="es-CO" dirty="0">
              <a:solidFill>
                <a:schemeClr val="accent6">
                  <a:lumMod val="50000"/>
                </a:schemeClr>
              </a:solidFill>
            </a:endParaRPr>
          </a:p>
          <a:p>
            <a:pPr algn="r">
              <a:defRPr/>
            </a:pPr>
            <a:endParaRPr lang="es-CO" dirty="0"/>
          </a:p>
          <a:p>
            <a:pPr>
              <a:defRPr/>
            </a:pPr>
            <a:r>
              <a:rPr lang="es-CO" dirty="0"/>
              <a:t>                                                                                                                              </a:t>
            </a:r>
          </a:p>
          <a:p>
            <a:pPr>
              <a:defRPr/>
            </a:pPr>
            <a:r>
              <a:rPr lang="es-CO" dirty="0">
                <a:solidFill>
                  <a:srgbClr val="FFC000"/>
                </a:solidFill>
              </a:rPr>
              <a:t>                                     Luz solar</a:t>
            </a:r>
          </a:p>
          <a:p>
            <a:pPr>
              <a:defRPr/>
            </a:pPr>
            <a:r>
              <a:rPr lang="es-CO" dirty="0">
                <a:solidFill>
                  <a:srgbClr val="FFC000"/>
                </a:solidFill>
              </a:rPr>
              <a:t>                                       </a:t>
            </a:r>
          </a:p>
          <a:p>
            <a:pPr>
              <a:defRPr/>
            </a:pPr>
            <a:r>
              <a:rPr lang="es-CO" dirty="0">
                <a:solidFill>
                  <a:srgbClr val="FFC000"/>
                </a:solidFill>
              </a:rPr>
              <a:t>                                      </a:t>
            </a:r>
            <a:r>
              <a:rPr lang="es-CO" dirty="0">
                <a:solidFill>
                  <a:schemeClr val="accent6">
                    <a:lumMod val="50000"/>
                  </a:schemeClr>
                </a:solidFill>
              </a:rPr>
              <a:t>Suelo</a:t>
            </a:r>
          </a:p>
          <a:p>
            <a:pPr>
              <a:defRPr/>
            </a:pPr>
            <a:r>
              <a:rPr lang="es-CO" dirty="0">
                <a:solidFill>
                  <a:schemeClr val="accent6">
                    <a:lumMod val="50000"/>
                  </a:schemeClr>
                </a:solidFill>
              </a:rPr>
              <a:t>                                      </a:t>
            </a:r>
          </a:p>
          <a:p>
            <a:pPr>
              <a:defRPr/>
            </a:pPr>
            <a:r>
              <a:rPr lang="es-CO" dirty="0">
                <a:solidFill>
                  <a:schemeClr val="accent6">
                    <a:lumMod val="50000"/>
                  </a:schemeClr>
                </a:solidFill>
              </a:rPr>
              <a:t>                                       </a:t>
            </a:r>
            <a:r>
              <a:rPr lang="es-CO" dirty="0">
                <a:solidFill>
                  <a:srgbClr val="00B0F0"/>
                </a:solidFill>
              </a:rPr>
              <a:t>Agua</a:t>
            </a:r>
          </a:p>
          <a:p>
            <a:pPr>
              <a:defRPr/>
            </a:pPr>
            <a:endParaRPr lang="es-CO" dirty="0">
              <a:solidFill>
                <a:srgbClr val="00B0F0"/>
              </a:solidFill>
            </a:endParaRPr>
          </a:p>
          <a:p>
            <a:pPr>
              <a:defRPr/>
            </a:pPr>
            <a:r>
              <a:rPr lang="es-CO" dirty="0">
                <a:solidFill>
                  <a:srgbClr val="00B0F0"/>
                </a:solidFill>
              </a:rPr>
              <a:t>                                       </a:t>
            </a:r>
            <a:r>
              <a:rPr lang="es-CO" dirty="0">
                <a:solidFill>
                  <a:srgbClr val="FFFF00"/>
                </a:solidFill>
              </a:rPr>
              <a:t>Aire</a:t>
            </a:r>
          </a:p>
          <a:p>
            <a:pPr eaLnBrk="1" hangingPunct="1">
              <a:defRPr/>
            </a:pPr>
            <a:endParaRPr lang="es-CO" dirty="0">
              <a:latin typeface="Arial" charset="0"/>
              <a:cs typeface="Arial" charset="0"/>
            </a:endParaRPr>
          </a:p>
          <a:p>
            <a:pPr eaLnBrk="1" hangingPunct="1">
              <a:defRPr/>
            </a:pPr>
            <a:endParaRPr lang="es-CO"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r>
              <a:rPr lang="es-CO" sz="1200" dirty="0">
                <a:latin typeface="Arial" charset="0"/>
                <a:cs typeface="Arial" charset="0"/>
              </a:rPr>
              <a:t> </a:t>
            </a: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r>
              <a:rPr lang="es-CO" sz="1200" dirty="0">
                <a:latin typeface="Arial" charset="0"/>
                <a:cs typeface="Arial" charset="0"/>
              </a:rPr>
              <a:t>			</a:t>
            </a: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Arial" charset="0"/>
              <a:cs typeface="Arial" charset="0"/>
            </a:endParaRPr>
          </a:p>
          <a:p>
            <a:pPr eaLnBrk="1" hangingPunct="1">
              <a:defRPr/>
            </a:pPr>
            <a:endParaRPr lang="es-CO" sz="1200" dirty="0">
              <a:latin typeface="+mn-lt"/>
              <a:cs typeface="Arial" charset="0"/>
            </a:endParaRPr>
          </a:p>
          <a:p>
            <a:pPr eaLnBrk="1" hangingPunct="1">
              <a:defRPr/>
            </a:pPr>
            <a:endParaRPr lang="es-CO" sz="1200" dirty="0">
              <a:latin typeface="+mn-lt"/>
              <a:cs typeface="Arial" charset="0"/>
            </a:endParaRPr>
          </a:p>
          <a:p>
            <a:pPr eaLnBrk="1" hangingPunct="1">
              <a:defRPr/>
            </a:pPr>
            <a:endParaRPr lang="es-CO" sz="1200" dirty="0">
              <a:latin typeface="+mn-lt"/>
              <a:cs typeface="Arial" charset="0"/>
            </a:endParaRPr>
          </a:p>
          <a:p>
            <a:pPr eaLnBrk="1" hangingPunct="1">
              <a:defRPr/>
            </a:pPr>
            <a:endParaRPr lang="es-CO"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Arial" charset="0"/>
            </a:endParaRPr>
          </a:p>
          <a:p>
            <a:pPr eaLnBrk="1" hangingPunct="1">
              <a:defRPr/>
            </a:pPr>
            <a:endParaRPr lang="es-CO"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Arial" charset="0"/>
            </a:endParaRPr>
          </a:p>
          <a:p>
            <a:pPr eaLnBrk="1" hangingPunct="1">
              <a:defRPr/>
            </a:pPr>
            <a:endParaRPr lang="es-CO"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Arial" charset="0"/>
            </a:endParaRPr>
          </a:p>
          <a:p>
            <a:pPr eaLnBrk="1" hangingPunct="1">
              <a:defRPr/>
            </a:pPr>
            <a:endParaRPr lang="es-CO"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Arial" charset="0"/>
            </a:endParaRPr>
          </a:p>
          <a:p>
            <a:pPr eaLnBrk="1" hangingPunct="1">
              <a:defRPr/>
            </a:pPr>
            <a:br>
              <a:rPr lang="es-CO" sz="1200" dirty="0">
                <a:solidFill>
                  <a:schemeClr val="tx2">
                    <a:satMod val="130000"/>
                  </a:schemeClr>
                </a:solidFill>
                <a:latin typeface="+mn-lt"/>
                <a:cs typeface="Arial" charset="0"/>
              </a:rPr>
            </a:br>
            <a:br>
              <a:rPr lang="es-CO" sz="1200" dirty="0">
                <a:solidFill>
                  <a:schemeClr val="tx2">
                    <a:satMod val="130000"/>
                  </a:schemeClr>
                </a:solidFill>
                <a:latin typeface="+mn-lt"/>
                <a:cs typeface="Arial" charset="0"/>
              </a:rPr>
            </a:br>
            <a:br>
              <a:rPr lang="es-CO" sz="1200" dirty="0">
                <a:solidFill>
                  <a:schemeClr val="tx2">
                    <a:satMod val="130000"/>
                  </a:schemeClr>
                </a:solidFill>
                <a:latin typeface="+mn-lt"/>
                <a:cs typeface="Arial" charset="0"/>
              </a:rPr>
            </a:br>
            <a:endParaRPr lang="es-CO" sz="1200" dirty="0">
              <a:solidFill>
                <a:schemeClr val="tx2">
                  <a:satMod val="130000"/>
                </a:schemeClr>
              </a:solidFill>
              <a:latin typeface="+mn-lt"/>
              <a:cs typeface="Arial" charset="0"/>
            </a:endParaRPr>
          </a:p>
          <a:p>
            <a:pPr eaLnBrk="1" hangingPunct="1">
              <a:defRPr/>
            </a:pPr>
            <a:endParaRPr lang="es-CO" sz="1200" dirty="0">
              <a:solidFill>
                <a:schemeClr val="tx2">
                  <a:satMod val="130000"/>
                </a:schemeClr>
              </a:solidFill>
              <a:latin typeface="+mn-lt"/>
              <a:cs typeface="Arial" charset="0"/>
            </a:endParaRPr>
          </a:p>
          <a:p>
            <a:pPr eaLnBrk="1" hangingPunct="1">
              <a:defRPr/>
            </a:pPr>
            <a:r>
              <a:rPr lang="es-CO" sz="1200" dirty="0">
                <a:solidFill>
                  <a:schemeClr val="tx2">
                    <a:satMod val="130000"/>
                  </a:schemeClr>
                </a:solidFill>
                <a:latin typeface="+mn-lt"/>
                <a:cs typeface="Arial" charset="0"/>
              </a:rPr>
              <a:t>                    </a:t>
            </a:r>
          </a:p>
          <a:p>
            <a:pPr eaLnBrk="1" hangingPunct="1">
              <a:defRPr/>
            </a:pPr>
            <a:endParaRPr lang="es-CO" sz="1200" dirty="0">
              <a:solidFill>
                <a:schemeClr val="tx2">
                  <a:satMod val="130000"/>
                </a:schemeClr>
              </a:solidFill>
              <a:latin typeface="+mn-lt"/>
              <a:cs typeface="Arial" charset="0"/>
            </a:endParaRPr>
          </a:p>
          <a:p>
            <a:pPr eaLnBrk="1" hangingPunct="1">
              <a:defRPr/>
            </a:pPr>
            <a:endParaRPr lang="es-CO" sz="1200" dirty="0">
              <a:latin typeface="+mn-lt"/>
              <a:cs typeface="Arial" charset="0"/>
            </a:endParaRPr>
          </a:p>
          <a:p>
            <a:pPr eaLnBrk="1" hangingPunct="1">
              <a:defRPr/>
            </a:pPr>
            <a:endParaRPr lang="es-CO" sz="1200" dirty="0">
              <a:latin typeface="Arial" charset="0"/>
              <a:cs typeface="Arial" charset="0"/>
            </a:endParaRPr>
          </a:p>
          <a:p>
            <a:pPr eaLnBrk="1" hangingPunct="1">
              <a:defRPr/>
            </a:pPr>
            <a:r>
              <a:rPr lang="es-CO" sz="1200" dirty="0">
                <a:latin typeface="Arial" charset="0"/>
                <a:cs typeface="Arial" charset="0"/>
              </a:rPr>
              <a:t> </a:t>
            </a:r>
          </a:p>
        </p:txBody>
      </p:sp>
      <p:cxnSp>
        <p:nvCxnSpPr>
          <p:cNvPr id="11" name="10 Conector recto">
            <a:extLst>
              <a:ext uri="{FF2B5EF4-FFF2-40B4-BE49-F238E27FC236}">
                <a16:creationId xmlns:a16="http://schemas.microsoft.com/office/drawing/2014/main" id="{3E2A1162-7A10-4FFA-90F3-DA22B6790ED9}"/>
              </a:ext>
            </a:extLst>
          </p:cNvPr>
          <p:cNvCxnSpPr/>
          <p:nvPr/>
        </p:nvCxnSpPr>
        <p:spPr>
          <a:xfrm>
            <a:off x="1771650" y="2886075"/>
            <a:ext cx="0" cy="0"/>
          </a:xfrm>
          <a:prstGeom prst="line">
            <a:avLst/>
          </a:prstGeom>
        </p:spPr>
        <p:style>
          <a:lnRef idx="1">
            <a:schemeClr val="dk1"/>
          </a:lnRef>
          <a:fillRef idx="0">
            <a:schemeClr val="dk1"/>
          </a:fillRef>
          <a:effectRef idx="0">
            <a:schemeClr val="dk1"/>
          </a:effectRef>
          <a:fontRef idx="minor">
            <a:schemeClr val="tx1"/>
          </a:fontRef>
        </p:style>
      </p:cxnSp>
      <p:cxnSp>
        <p:nvCxnSpPr>
          <p:cNvPr id="34" name="33 Conector recto">
            <a:extLst>
              <a:ext uri="{FF2B5EF4-FFF2-40B4-BE49-F238E27FC236}">
                <a16:creationId xmlns:a16="http://schemas.microsoft.com/office/drawing/2014/main" id="{F8D389E8-5294-4944-82E8-4697C43F5514}"/>
              </a:ext>
            </a:extLst>
          </p:cNvPr>
          <p:cNvCxnSpPr/>
          <p:nvPr/>
        </p:nvCxnSpPr>
        <p:spPr>
          <a:xfrm rot="5400000" flipH="1" flipV="1">
            <a:off x="2314575" y="242887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Conector recto">
            <a:extLst>
              <a:ext uri="{FF2B5EF4-FFF2-40B4-BE49-F238E27FC236}">
                <a16:creationId xmlns:a16="http://schemas.microsoft.com/office/drawing/2014/main" id="{029531D7-B071-481D-868D-6C6DC9582510}"/>
              </a:ext>
            </a:extLst>
          </p:cNvPr>
          <p:cNvCxnSpPr/>
          <p:nvPr/>
        </p:nvCxnSpPr>
        <p:spPr>
          <a:xfrm rot="10800000">
            <a:off x="1857375" y="288607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9223" name="Imagen 6">
            <a:extLst>
              <a:ext uri="{FF2B5EF4-FFF2-40B4-BE49-F238E27FC236}">
                <a16:creationId xmlns:a16="http://schemas.microsoft.com/office/drawing/2014/main" id="{F12E53D2-5EFD-41CF-B7E9-C66F3D7FA1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576239">
            <a:off x="1984375" y="4097338"/>
            <a:ext cx="7397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lecha a la derecha con bandas 9">
            <a:extLst>
              <a:ext uri="{FF2B5EF4-FFF2-40B4-BE49-F238E27FC236}">
                <a16:creationId xmlns:a16="http://schemas.microsoft.com/office/drawing/2014/main" id="{C143FB24-BD66-44EF-A50F-014CCE7A1260}"/>
              </a:ext>
            </a:extLst>
          </p:cNvPr>
          <p:cNvSpPr/>
          <p:nvPr/>
        </p:nvSpPr>
        <p:spPr>
          <a:xfrm rot="1807495" flipV="1">
            <a:off x="3929063" y="4327525"/>
            <a:ext cx="844550" cy="393700"/>
          </a:xfrm>
          <a:prstGeom prst="stripedRightArrow">
            <a:avLst>
              <a:gd name="adj1" fmla="val 56830"/>
              <a:gd name="adj2" fmla="val 373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9225" name="Imagen 7">
            <a:extLst>
              <a:ext uri="{FF2B5EF4-FFF2-40B4-BE49-F238E27FC236}">
                <a16:creationId xmlns:a16="http://schemas.microsoft.com/office/drawing/2014/main" id="{A8A2B417-9A94-4BCB-B029-6204953ADA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4548061">
            <a:off x="4345782" y="5988843"/>
            <a:ext cx="67945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CuadroTexto">
            <a:extLst>
              <a:ext uri="{FF2B5EF4-FFF2-40B4-BE49-F238E27FC236}">
                <a16:creationId xmlns:a16="http://schemas.microsoft.com/office/drawing/2014/main" id="{76FCFDDD-3EC3-4CDE-9790-3231DEBDAF78}"/>
              </a:ext>
            </a:extLst>
          </p:cNvPr>
          <p:cNvSpPr txBox="1">
            <a:spLocks noChangeArrowheads="1"/>
          </p:cNvSpPr>
          <p:nvPr/>
        </p:nvSpPr>
        <p:spPr bwMode="auto">
          <a:xfrm>
            <a:off x="3508375" y="84138"/>
            <a:ext cx="2665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ltLang="es-CO">
                <a:solidFill>
                  <a:schemeClr val="bg1"/>
                </a:solidFill>
              </a:rPr>
              <a:t>SEGURIDAD ALIMENTARIA</a:t>
            </a:r>
          </a:p>
        </p:txBody>
      </p:sp>
      <p:cxnSp>
        <p:nvCxnSpPr>
          <p:cNvPr id="11" name="10 Conector recto">
            <a:extLst>
              <a:ext uri="{FF2B5EF4-FFF2-40B4-BE49-F238E27FC236}">
                <a16:creationId xmlns:a16="http://schemas.microsoft.com/office/drawing/2014/main" id="{1E531AB4-4EA5-4292-8611-E43A000EA1E8}"/>
              </a:ext>
            </a:extLst>
          </p:cNvPr>
          <p:cNvCxnSpPr/>
          <p:nvPr/>
        </p:nvCxnSpPr>
        <p:spPr>
          <a:xfrm>
            <a:off x="1771650" y="2886075"/>
            <a:ext cx="0" cy="0"/>
          </a:xfrm>
          <a:prstGeom prst="line">
            <a:avLst/>
          </a:prstGeom>
        </p:spPr>
        <p:style>
          <a:lnRef idx="1">
            <a:schemeClr val="dk1"/>
          </a:lnRef>
          <a:fillRef idx="0">
            <a:schemeClr val="dk1"/>
          </a:fillRef>
          <a:effectRef idx="0">
            <a:schemeClr val="dk1"/>
          </a:effectRef>
          <a:fontRef idx="minor">
            <a:schemeClr val="tx1"/>
          </a:fontRef>
        </p:style>
      </p:cxnSp>
      <p:cxnSp>
        <p:nvCxnSpPr>
          <p:cNvPr id="34" name="33 Conector recto">
            <a:extLst>
              <a:ext uri="{FF2B5EF4-FFF2-40B4-BE49-F238E27FC236}">
                <a16:creationId xmlns:a16="http://schemas.microsoft.com/office/drawing/2014/main" id="{F2C1DEB3-D9B3-4C0D-93E9-92CD0E364670}"/>
              </a:ext>
            </a:extLst>
          </p:cNvPr>
          <p:cNvCxnSpPr/>
          <p:nvPr/>
        </p:nvCxnSpPr>
        <p:spPr>
          <a:xfrm rot="5400000" flipH="1" flipV="1">
            <a:off x="2314575" y="242887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Conector recto">
            <a:extLst>
              <a:ext uri="{FF2B5EF4-FFF2-40B4-BE49-F238E27FC236}">
                <a16:creationId xmlns:a16="http://schemas.microsoft.com/office/drawing/2014/main" id="{B0AD99D7-5A09-4766-833B-CB5B64C794B2}"/>
              </a:ext>
            </a:extLst>
          </p:cNvPr>
          <p:cNvCxnSpPr/>
          <p:nvPr/>
        </p:nvCxnSpPr>
        <p:spPr>
          <a:xfrm rot="10800000">
            <a:off x="1857375" y="288607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246" name="15 CuadroTexto">
            <a:extLst>
              <a:ext uri="{FF2B5EF4-FFF2-40B4-BE49-F238E27FC236}">
                <a16:creationId xmlns:a16="http://schemas.microsoft.com/office/drawing/2014/main" id="{40F3465B-B5E2-4F89-81A1-52710F14AC56}"/>
              </a:ext>
            </a:extLst>
          </p:cNvPr>
          <p:cNvSpPr txBox="1">
            <a:spLocks noChangeArrowheads="1"/>
          </p:cNvSpPr>
          <p:nvPr/>
        </p:nvSpPr>
        <p:spPr bwMode="auto">
          <a:xfrm>
            <a:off x="1000125" y="1714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ES"/>
          </a:p>
        </p:txBody>
      </p:sp>
      <p:sp>
        <p:nvSpPr>
          <p:cNvPr id="11271" name="Rectángulo 3">
            <a:extLst>
              <a:ext uri="{FF2B5EF4-FFF2-40B4-BE49-F238E27FC236}">
                <a16:creationId xmlns:a16="http://schemas.microsoft.com/office/drawing/2014/main" id="{685DCCD2-62C3-4E7A-ABC1-24D610906D90}"/>
              </a:ext>
            </a:extLst>
          </p:cNvPr>
          <p:cNvSpPr>
            <a:spLocks noChangeArrowheads="1"/>
          </p:cNvSpPr>
          <p:nvPr/>
        </p:nvSpPr>
        <p:spPr bwMode="auto">
          <a:xfrm>
            <a:off x="476250" y="971550"/>
            <a:ext cx="5905500" cy="7656513"/>
          </a:xfrm>
          <a:prstGeom prst="rect">
            <a:avLst/>
          </a:prstGeom>
          <a:solidFill>
            <a:schemeClr val="accent6">
              <a:lumMod val="60000"/>
              <a:lumOff val="40000"/>
            </a:schemeClr>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07000"/>
              </a:lnSpc>
              <a:spcAft>
                <a:spcPts val="800"/>
              </a:spcAft>
              <a:defRPr/>
            </a:pPr>
            <a:r>
              <a:rPr lang="es-CO" b="1" dirty="0">
                <a:solidFill>
                  <a:schemeClr val="accent1">
                    <a:lumMod val="50000"/>
                  </a:schemeClr>
                </a:solidFill>
              </a:rPr>
              <a:t>ACTIVIDAD 4. PRODUCCIÓN DE ALIMENTOS DESDE LA HUERTA CASERA</a:t>
            </a:r>
          </a:p>
          <a:p>
            <a:pPr algn="just">
              <a:lnSpc>
                <a:spcPct val="107000"/>
              </a:lnSpc>
              <a:spcAft>
                <a:spcPts val="800"/>
              </a:spcAft>
              <a:defRPr/>
            </a:pPr>
            <a:endParaRPr lang="es-CO" sz="1200" dirty="0"/>
          </a:p>
          <a:p>
            <a:pPr algn="just">
              <a:lnSpc>
                <a:spcPct val="107000"/>
              </a:lnSpc>
              <a:spcAft>
                <a:spcPts val="800"/>
              </a:spcAft>
              <a:defRPr/>
            </a:pPr>
            <a:endParaRPr lang="es-CO" sz="1200" dirty="0"/>
          </a:p>
          <a:p>
            <a:pPr algn="just">
              <a:lnSpc>
                <a:spcPct val="107000"/>
              </a:lnSpc>
              <a:spcAft>
                <a:spcPts val="800"/>
              </a:spcAft>
              <a:defRPr/>
            </a:pPr>
            <a:endParaRPr lang="es-CO" sz="1200" dirty="0"/>
          </a:p>
          <a:p>
            <a:pPr algn="just">
              <a:lnSpc>
                <a:spcPct val="107000"/>
              </a:lnSpc>
              <a:spcAft>
                <a:spcPts val="800"/>
              </a:spcAft>
              <a:defRPr/>
            </a:pPr>
            <a:endParaRPr lang="es-CO" sz="1200" dirty="0"/>
          </a:p>
          <a:p>
            <a:pPr algn="just">
              <a:lnSpc>
                <a:spcPct val="107000"/>
              </a:lnSpc>
              <a:spcAft>
                <a:spcPts val="800"/>
              </a:spcAft>
              <a:defRPr/>
            </a:pPr>
            <a:endParaRPr lang="es-CO" sz="1200" dirty="0"/>
          </a:p>
          <a:p>
            <a:pPr algn="just">
              <a:lnSpc>
                <a:spcPct val="107000"/>
              </a:lnSpc>
              <a:spcAft>
                <a:spcPts val="800"/>
              </a:spcAft>
              <a:defRPr/>
            </a:pPr>
            <a:endParaRPr lang="es-CO" sz="1200" dirty="0"/>
          </a:p>
          <a:p>
            <a:pPr algn="just">
              <a:lnSpc>
                <a:spcPct val="107000"/>
              </a:lnSpc>
              <a:spcAft>
                <a:spcPts val="800"/>
              </a:spcAft>
              <a:defRPr/>
            </a:pPr>
            <a:endParaRPr lang="es-CO" sz="1200" dirty="0"/>
          </a:p>
          <a:p>
            <a:pPr algn="just">
              <a:lnSpc>
                <a:spcPct val="107000"/>
              </a:lnSpc>
              <a:spcAft>
                <a:spcPts val="800"/>
              </a:spcAft>
              <a:defRPr/>
            </a:pPr>
            <a:r>
              <a:rPr lang="es-CO" sz="1200" dirty="0"/>
              <a:t>Las huertas caseras son espacios pequeños específicamente diseñados para el cultivo de vegetales de porte bajo, plantas medicinales y hortalizas de diferentes especies para el consumo familiar y local.</a:t>
            </a:r>
          </a:p>
          <a:p>
            <a:pPr algn="just">
              <a:lnSpc>
                <a:spcPct val="107000"/>
              </a:lnSpc>
              <a:spcAft>
                <a:spcPts val="800"/>
              </a:spcAft>
              <a:defRPr/>
            </a:pPr>
            <a:r>
              <a:rPr lang="es-CO" sz="1200" dirty="0"/>
              <a:t>El cultivo de alimentos alrededor de la vivienda, la participación de la familia en la producción, las conversaciones en familia y con los vecinos sobre las experiencias productivas, la identificación y práctica de nuevos conocimientos, la economía a través de pequeñas iniciativas productivas individuales y colectivas, los mercados campesinos para producir y consumir en las propias regiones, el trabajo de mano vuelta, el trueque, los intercambios de semillas y productos, son estrategias para afrontar las dificultades que plantea el sistema de mercado. </a:t>
            </a:r>
          </a:p>
          <a:p>
            <a:pPr>
              <a:defRPr/>
            </a:pPr>
            <a:r>
              <a:rPr lang="es-CO" sz="1200" dirty="0"/>
              <a:t>Para esto es importante rescatar conocimientos ancestrales, promover la siembra, el cultivo, producción de abono y compartir semillas, recetas y prácticas de transformación y conservación de plantas alimenticias y medicinales para que en cada comunidad dispongamos de alimentos sanos en la cantidad, calidad, variedad y oportunidad que necesitamos.</a:t>
            </a:r>
          </a:p>
          <a:p>
            <a:pPr>
              <a:defRPr/>
            </a:pPr>
            <a:endParaRPr lang="es-CO" sz="1200" b="1" dirty="0"/>
          </a:p>
          <a:p>
            <a:pPr>
              <a:defRPr/>
            </a:pPr>
            <a:r>
              <a:rPr lang="es-CO" sz="1200" b="1" dirty="0"/>
              <a:t>Instalación </a:t>
            </a:r>
          </a:p>
          <a:p>
            <a:pPr>
              <a:defRPr/>
            </a:pPr>
            <a:r>
              <a:rPr lang="es-CO" sz="1200" dirty="0"/>
              <a:t>Criterios para la instalación dela huerta:</a:t>
            </a:r>
          </a:p>
          <a:p>
            <a:pPr>
              <a:defRPr/>
            </a:pPr>
            <a:endParaRPr lang="es-CO" sz="1200" dirty="0"/>
          </a:p>
          <a:p>
            <a:pPr>
              <a:defRPr/>
            </a:pPr>
            <a:r>
              <a:rPr lang="es-CO" sz="1200" dirty="0"/>
              <a:t>La huerta se debe instalar cerca a la casa, tener un buen encierro, buena disponibilidad de agua, luminosidad y dependiendo del terreno debe tener buen drenaje.</a:t>
            </a:r>
          </a:p>
          <a:p>
            <a:pPr>
              <a:defRPr/>
            </a:pPr>
            <a:endParaRPr lang="es-CO" sz="1200" dirty="0"/>
          </a:p>
          <a:p>
            <a:pPr>
              <a:defRPr/>
            </a:pPr>
            <a:endParaRPr lang="es-CO" sz="1200" dirty="0"/>
          </a:p>
        </p:txBody>
      </p:sp>
      <p:pic>
        <p:nvPicPr>
          <p:cNvPr id="10248" name="Imagen 1">
            <a:extLst>
              <a:ext uri="{FF2B5EF4-FFF2-40B4-BE49-F238E27FC236}">
                <a16:creationId xmlns:a16="http://schemas.microsoft.com/office/drawing/2014/main" id="{C583271D-289F-4119-A180-5017C627D3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714500"/>
            <a:ext cx="59055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CuadroTexto">
            <a:extLst>
              <a:ext uri="{FF2B5EF4-FFF2-40B4-BE49-F238E27FC236}">
                <a16:creationId xmlns:a16="http://schemas.microsoft.com/office/drawing/2014/main" id="{95FFBD85-3782-480A-80E1-16F8C4AD1313}"/>
              </a:ext>
            </a:extLst>
          </p:cNvPr>
          <p:cNvSpPr txBox="1">
            <a:spLocks noChangeArrowheads="1"/>
          </p:cNvSpPr>
          <p:nvPr/>
        </p:nvSpPr>
        <p:spPr bwMode="auto">
          <a:xfrm>
            <a:off x="3500438" y="107950"/>
            <a:ext cx="2665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ltLang="es-CO">
                <a:solidFill>
                  <a:schemeClr val="bg1"/>
                </a:solidFill>
              </a:rPr>
              <a:t>SEGURIDAD ALIMENTARIA</a:t>
            </a:r>
          </a:p>
        </p:txBody>
      </p:sp>
      <p:cxnSp>
        <p:nvCxnSpPr>
          <p:cNvPr id="11" name="10 Conector recto">
            <a:extLst>
              <a:ext uri="{FF2B5EF4-FFF2-40B4-BE49-F238E27FC236}">
                <a16:creationId xmlns:a16="http://schemas.microsoft.com/office/drawing/2014/main" id="{506F5253-69D7-4D19-9ADF-EB90FB597DFE}"/>
              </a:ext>
            </a:extLst>
          </p:cNvPr>
          <p:cNvCxnSpPr/>
          <p:nvPr/>
        </p:nvCxnSpPr>
        <p:spPr>
          <a:xfrm>
            <a:off x="1771650" y="2886075"/>
            <a:ext cx="0" cy="0"/>
          </a:xfrm>
          <a:prstGeom prst="line">
            <a:avLst/>
          </a:prstGeom>
        </p:spPr>
        <p:style>
          <a:lnRef idx="1">
            <a:schemeClr val="dk1"/>
          </a:lnRef>
          <a:fillRef idx="0">
            <a:schemeClr val="dk1"/>
          </a:fillRef>
          <a:effectRef idx="0">
            <a:schemeClr val="dk1"/>
          </a:effectRef>
          <a:fontRef idx="minor">
            <a:schemeClr val="tx1"/>
          </a:fontRef>
        </p:style>
      </p:cxnSp>
      <p:cxnSp>
        <p:nvCxnSpPr>
          <p:cNvPr id="34" name="33 Conector recto">
            <a:extLst>
              <a:ext uri="{FF2B5EF4-FFF2-40B4-BE49-F238E27FC236}">
                <a16:creationId xmlns:a16="http://schemas.microsoft.com/office/drawing/2014/main" id="{8B7A33BF-0562-4563-8741-2910B19262D4}"/>
              </a:ext>
            </a:extLst>
          </p:cNvPr>
          <p:cNvCxnSpPr/>
          <p:nvPr/>
        </p:nvCxnSpPr>
        <p:spPr>
          <a:xfrm rot="5400000" flipH="1" flipV="1">
            <a:off x="2314575" y="242887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Conector recto">
            <a:extLst>
              <a:ext uri="{FF2B5EF4-FFF2-40B4-BE49-F238E27FC236}">
                <a16:creationId xmlns:a16="http://schemas.microsoft.com/office/drawing/2014/main" id="{A996B9F2-451C-447D-BA9D-0A3FA7BDAA21}"/>
              </a:ext>
            </a:extLst>
          </p:cNvPr>
          <p:cNvCxnSpPr/>
          <p:nvPr/>
        </p:nvCxnSpPr>
        <p:spPr>
          <a:xfrm rot="10800000">
            <a:off x="1857375" y="288607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270" name="15 CuadroTexto">
            <a:extLst>
              <a:ext uri="{FF2B5EF4-FFF2-40B4-BE49-F238E27FC236}">
                <a16:creationId xmlns:a16="http://schemas.microsoft.com/office/drawing/2014/main" id="{172BD27A-AC5C-4644-9123-43DA30FC86E0}"/>
              </a:ext>
            </a:extLst>
          </p:cNvPr>
          <p:cNvSpPr txBox="1">
            <a:spLocks noChangeArrowheads="1"/>
          </p:cNvSpPr>
          <p:nvPr/>
        </p:nvSpPr>
        <p:spPr bwMode="auto">
          <a:xfrm>
            <a:off x="1000125" y="1714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ES"/>
          </a:p>
        </p:txBody>
      </p:sp>
      <p:sp>
        <p:nvSpPr>
          <p:cNvPr id="12295" name="Rectángulo 1">
            <a:extLst>
              <a:ext uri="{FF2B5EF4-FFF2-40B4-BE49-F238E27FC236}">
                <a16:creationId xmlns:a16="http://schemas.microsoft.com/office/drawing/2014/main" id="{F3CDCAC5-D1A4-482A-BB69-07768417146E}"/>
              </a:ext>
            </a:extLst>
          </p:cNvPr>
          <p:cNvSpPr>
            <a:spLocks noChangeArrowheads="1"/>
          </p:cNvSpPr>
          <p:nvPr/>
        </p:nvSpPr>
        <p:spPr bwMode="auto">
          <a:xfrm>
            <a:off x="460375" y="1116013"/>
            <a:ext cx="5976938" cy="7513637"/>
          </a:xfrm>
          <a:prstGeom prst="rect">
            <a:avLst/>
          </a:prstGeom>
          <a:solidFill>
            <a:schemeClr val="accent6">
              <a:lumMod val="60000"/>
              <a:lumOff val="40000"/>
            </a:schemeClr>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800"/>
              </a:spcAft>
              <a:defRPr/>
            </a:pPr>
            <a:endParaRPr lang="es-CO" sz="1200" b="1" dirty="0"/>
          </a:p>
          <a:p>
            <a:pPr>
              <a:lnSpc>
                <a:spcPct val="107000"/>
              </a:lnSpc>
              <a:spcAft>
                <a:spcPts val="800"/>
              </a:spcAft>
              <a:defRPr/>
            </a:pPr>
            <a:r>
              <a:rPr lang="es-CO" sz="1200" b="1" dirty="0"/>
              <a:t>Materiales:</a:t>
            </a:r>
            <a:r>
              <a:rPr lang="es-CO" sz="1200" dirty="0"/>
              <a:t> para instalar la huerta se puede utilizar postes de madera de 1.50 m de altura, malla de alambre, tablas u orillos de madera, piedras, alambre dulce,  guadua palo redondo y botellas plásticas de 2 litros llenas de arena. </a:t>
            </a:r>
          </a:p>
          <a:p>
            <a:pPr>
              <a:lnSpc>
                <a:spcPct val="107000"/>
              </a:lnSpc>
              <a:spcAft>
                <a:spcPts val="800"/>
              </a:spcAft>
              <a:defRPr/>
            </a:pPr>
            <a:endParaRPr lang="es-CO" sz="1200" b="1" dirty="0"/>
          </a:p>
          <a:p>
            <a:pPr>
              <a:lnSpc>
                <a:spcPct val="107000"/>
              </a:lnSpc>
              <a:spcAft>
                <a:spcPts val="800"/>
              </a:spcAft>
              <a:defRPr/>
            </a:pPr>
            <a:endParaRPr lang="es-CO" sz="1200" b="1" dirty="0"/>
          </a:p>
          <a:p>
            <a:pPr>
              <a:lnSpc>
                <a:spcPct val="107000"/>
              </a:lnSpc>
              <a:spcAft>
                <a:spcPts val="800"/>
              </a:spcAft>
              <a:defRPr/>
            </a:pPr>
            <a:endParaRPr lang="es-CO" sz="1200" b="1" dirty="0"/>
          </a:p>
          <a:p>
            <a:pPr>
              <a:lnSpc>
                <a:spcPct val="107000"/>
              </a:lnSpc>
              <a:spcAft>
                <a:spcPts val="800"/>
              </a:spcAft>
              <a:defRPr/>
            </a:pPr>
            <a:endParaRPr lang="es-CO" sz="1200" b="1" dirty="0"/>
          </a:p>
          <a:p>
            <a:pPr>
              <a:lnSpc>
                <a:spcPct val="107000"/>
              </a:lnSpc>
              <a:spcAft>
                <a:spcPts val="800"/>
              </a:spcAft>
              <a:defRPr/>
            </a:pPr>
            <a:endParaRPr lang="es-CO" sz="1200" b="1" dirty="0"/>
          </a:p>
          <a:p>
            <a:pPr>
              <a:lnSpc>
                <a:spcPct val="107000"/>
              </a:lnSpc>
              <a:spcAft>
                <a:spcPts val="800"/>
              </a:spcAft>
              <a:defRPr/>
            </a:pPr>
            <a:endParaRPr lang="es-CO" sz="1200" b="1" dirty="0"/>
          </a:p>
          <a:p>
            <a:pPr>
              <a:lnSpc>
                <a:spcPct val="107000"/>
              </a:lnSpc>
              <a:spcAft>
                <a:spcPts val="800"/>
              </a:spcAft>
              <a:defRPr/>
            </a:pPr>
            <a:endParaRPr lang="es-CO" sz="1200" b="1" dirty="0"/>
          </a:p>
          <a:p>
            <a:pPr>
              <a:lnSpc>
                <a:spcPct val="107000"/>
              </a:lnSpc>
              <a:spcAft>
                <a:spcPts val="800"/>
              </a:spcAft>
              <a:defRPr/>
            </a:pPr>
            <a:endParaRPr lang="es-CO" sz="1200" b="1" dirty="0"/>
          </a:p>
          <a:p>
            <a:pPr>
              <a:lnSpc>
                <a:spcPct val="107000"/>
              </a:lnSpc>
              <a:spcAft>
                <a:spcPts val="800"/>
              </a:spcAft>
              <a:defRPr/>
            </a:pPr>
            <a:r>
              <a:rPr lang="es-CO" sz="1200" b="1" dirty="0"/>
              <a:t>Encierro y construcción de las eras:</a:t>
            </a:r>
            <a:r>
              <a:rPr lang="es-CO" sz="1200" dirty="0"/>
              <a:t> se hace el encierro con latas de guadua o la malla de alambre  colocada sobre el alambre dulce que se tiempla de poste a poste en la parte de arriba y abajo, dejando espacio para la puerta. Con un rollo de malla de 36 m de largo se encierra un área de 81m</a:t>
            </a:r>
            <a:r>
              <a:rPr lang="es-CO" sz="1200" b="1" baseline="30000" dirty="0"/>
              <a:t>2</a:t>
            </a:r>
            <a:r>
              <a:rPr lang="es-CO" sz="1200" dirty="0"/>
              <a:t> .Las eras se hacen con una dimensión de 1m de ancho por 3m de largo y una altura de 30cm.</a:t>
            </a:r>
          </a:p>
          <a:p>
            <a:pPr>
              <a:lnSpc>
                <a:spcPct val="107000"/>
              </a:lnSpc>
              <a:spcAft>
                <a:spcPts val="800"/>
              </a:spcAft>
              <a:defRPr/>
            </a:pPr>
            <a:r>
              <a:rPr lang="es-CO" sz="1200" b="1" dirty="0"/>
              <a:t>El germinador:</a:t>
            </a:r>
            <a:r>
              <a:rPr lang="es-CO" sz="1200" dirty="0"/>
              <a:t> es un recipiente que se llena con un buen sustrato y se colca a la sombra bien protegido. Allí se colocan las semillas y se tapa con malla o con hojas de plátano o palma; cuando las semillas hayan germinado se quita la protección para que las planticas inicien el desarrollo y puedan ser llevadas a las eras cuando tengan tres hojitas o 10cm de altura.</a:t>
            </a:r>
          </a:p>
          <a:p>
            <a:pPr>
              <a:lnSpc>
                <a:spcPct val="107000"/>
              </a:lnSpc>
              <a:spcAft>
                <a:spcPts val="800"/>
              </a:spcAft>
              <a:defRPr/>
            </a:pPr>
            <a:r>
              <a:rPr lang="es-CO" sz="1200" b="1" dirty="0"/>
              <a:t>El suelo: </a:t>
            </a:r>
            <a:r>
              <a:rPr lang="es-CO" sz="1200" dirty="0"/>
              <a:t>Es la capa suprior de la corteza terrestre; este debe ser de buena calidad apropiadas para que se desarrollen las raíces de las diferentes especies vegetales, es decir que  debe contener buena cantidad de materia orgánica que permita la fertilidad  retención de agua aireación permitiendo que hayan microorganismos y almacenamiento de nutriente de las plantas   </a:t>
            </a:r>
          </a:p>
          <a:p>
            <a:pPr>
              <a:defRPr/>
            </a:pPr>
            <a:endParaRPr lang="es-CO" sz="1200" dirty="0"/>
          </a:p>
          <a:p>
            <a:pPr>
              <a:defRPr/>
            </a:pPr>
            <a:endParaRPr lang="es-CO" sz="1200" dirty="0"/>
          </a:p>
          <a:p>
            <a:pPr>
              <a:defRPr/>
            </a:pPr>
            <a:r>
              <a:rPr lang="es-CO" sz="1200" dirty="0"/>
              <a:t> </a:t>
            </a:r>
          </a:p>
          <a:p>
            <a:pPr>
              <a:lnSpc>
                <a:spcPct val="107000"/>
              </a:lnSpc>
              <a:spcAft>
                <a:spcPts val="800"/>
              </a:spcAft>
              <a:defRPr/>
            </a:pPr>
            <a:endParaRPr lang="es-CO" sz="1200" dirty="0"/>
          </a:p>
        </p:txBody>
      </p:sp>
      <p:pic>
        <p:nvPicPr>
          <p:cNvPr id="11272" name="Picture 11" descr="http://mco-s2-p.mlstatic.com/malla-para-gallineros-90cm-de-alto-x-36metros-12411-MCO20059333964_032014-F.jpg">
            <a:extLst>
              <a:ext uri="{FF2B5EF4-FFF2-40B4-BE49-F238E27FC236}">
                <a16:creationId xmlns:a16="http://schemas.microsoft.com/office/drawing/2014/main" id="{9C862FEE-F6DC-430C-A312-79723282F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3" y="2590800"/>
            <a:ext cx="63182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3" descr="https://encrypted-tbn1.gstatic.com/images?q=tbn:ANd9GcTUEFBFqj65B2k1p0M2ndr9afEtjs77aDt7HEOslNu0pj3PSvVcfw">
            <a:extLst>
              <a:ext uri="{FF2B5EF4-FFF2-40B4-BE49-F238E27FC236}">
                <a16:creationId xmlns:a16="http://schemas.microsoft.com/office/drawing/2014/main" id="{9F05AC3D-63CC-409E-9168-D4786DCCDE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863" y="2590800"/>
            <a:ext cx="6985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5" descr="http://www.chinchilla.com.ar/lacasa/productos_lacasa/tabla_estaq.jpg">
            <a:extLst>
              <a:ext uri="{FF2B5EF4-FFF2-40B4-BE49-F238E27FC236}">
                <a16:creationId xmlns:a16="http://schemas.microsoft.com/office/drawing/2014/main" id="{DD5AC0C9-EF77-4887-BFFB-78B45AC0CB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100" y="2590800"/>
            <a:ext cx="954088"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9" descr="http://comguadualca1.files.wordpress.com/2013/08/cepas-y-trozos-comunes1.jpg">
            <a:extLst>
              <a:ext uri="{FF2B5EF4-FFF2-40B4-BE49-F238E27FC236}">
                <a16:creationId xmlns:a16="http://schemas.microsoft.com/office/drawing/2014/main" id="{CE793676-442E-4C85-8C95-20B0A94ABA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4688" y="2590800"/>
            <a:ext cx="79692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21" descr="http://www.metaltela.com/web/images/stories/productos/alambres/alambres01.jpg">
            <a:extLst>
              <a:ext uri="{FF2B5EF4-FFF2-40B4-BE49-F238E27FC236}">
                <a16:creationId xmlns:a16="http://schemas.microsoft.com/office/drawing/2014/main" id="{46941DE9-7355-4B34-BC83-22E54FEB5D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8763" y="2590800"/>
            <a:ext cx="665162"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AutoShape 23" descr="https://encrypted-tbn2.gstatic.com/images?q=tbn:ANd9GcQb2ffmtccBZZux00WqyWJZKLURuCTg0bxuyZ56p3m8hU34t10tiw">
            <a:extLst>
              <a:ext uri="{FF2B5EF4-FFF2-40B4-BE49-F238E27FC236}">
                <a16:creationId xmlns:a16="http://schemas.microsoft.com/office/drawing/2014/main" id="{C449C29F-B838-4E18-A8D9-F1C747D2CD4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ES" altLang="es-ES"/>
          </a:p>
        </p:txBody>
      </p:sp>
      <p:sp>
        <p:nvSpPr>
          <p:cNvPr id="11278" name="AutoShape 25" descr="https://encrypted-tbn2.gstatic.com/images?q=tbn:ANd9GcQb2ffmtccBZZux00WqyWJZKLURuCTg0bxuyZ56p3m8hU34t10tiw">
            <a:extLst>
              <a:ext uri="{FF2B5EF4-FFF2-40B4-BE49-F238E27FC236}">
                <a16:creationId xmlns:a16="http://schemas.microsoft.com/office/drawing/2014/main" id="{D0D630DC-6A5E-4BD3-8F56-6E6DDBE57713}"/>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ES" altLang="es-ES"/>
          </a:p>
        </p:txBody>
      </p:sp>
      <p:sp>
        <p:nvSpPr>
          <p:cNvPr id="11279" name="AutoShape 27" descr="https://encrypted-tbn2.gstatic.com/images?q=tbn:ANd9GcQb2ffmtccBZZux00WqyWJZKLURuCTg0bxuyZ56p3m8hU34t10tiw">
            <a:extLst>
              <a:ext uri="{FF2B5EF4-FFF2-40B4-BE49-F238E27FC236}">
                <a16:creationId xmlns:a16="http://schemas.microsoft.com/office/drawing/2014/main" id="{184D727A-B84E-4C0D-8F64-8F85B5D100EA}"/>
              </a:ext>
            </a:extLst>
          </p:cNvPr>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ES" altLang="es-ES"/>
          </a:p>
        </p:txBody>
      </p:sp>
      <p:pic>
        <p:nvPicPr>
          <p:cNvPr id="11280" name="Picture 29" descr="https://encrypted-tbn2.gstatic.com/images?q=tbn:ANd9GcQb2ffmtccBZZux00WqyWJZKLURuCTg0bxuyZ56p3m8hU34t10tiw">
            <a:extLst>
              <a:ext uri="{FF2B5EF4-FFF2-40B4-BE49-F238E27FC236}">
                <a16:creationId xmlns:a16="http://schemas.microsoft.com/office/drawing/2014/main" id="{E6336AED-ABD2-4E09-A1F3-E5C2FA104B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0438" y="2590800"/>
            <a:ext cx="868362"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Imagen 18" descr="F:\ECHO- 2013\FOTOS\Fotos CARTAGENA\ACOMPAÑAMIENTO Noviembre\20131122_114332.jpg">
            <a:extLst>
              <a:ext uri="{FF2B5EF4-FFF2-40B4-BE49-F238E27FC236}">
                <a16:creationId xmlns:a16="http://schemas.microsoft.com/office/drawing/2014/main" id="{AAB4BA45-D160-4533-AD57-62A87A062F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7936" t="79301" r="13708" b="1363"/>
          <a:stretch>
            <a:fillRect/>
          </a:stretch>
        </p:blipFill>
        <p:spPr bwMode="auto">
          <a:xfrm>
            <a:off x="4413250" y="2613025"/>
            <a:ext cx="8858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CuadroTexto">
            <a:extLst>
              <a:ext uri="{FF2B5EF4-FFF2-40B4-BE49-F238E27FC236}">
                <a16:creationId xmlns:a16="http://schemas.microsoft.com/office/drawing/2014/main" id="{B64916A2-DD0B-4CAC-9B87-A7C7FA62870D}"/>
              </a:ext>
            </a:extLst>
          </p:cNvPr>
          <p:cNvSpPr txBox="1">
            <a:spLocks noChangeArrowheads="1"/>
          </p:cNvSpPr>
          <p:nvPr/>
        </p:nvSpPr>
        <p:spPr bwMode="auto">
          <a:xfrm>
            <a:off x="3500438" y="179388"/>
            <a:ext cx="2665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ltLang="es-CO">
                <a:solidFill>
                  <a:schemeClr val="bg1"/>
                </a:solidFill>
              </a:rPr>
              <a:t>SEGURIDAD ALIMENTARIA</a:t>
            </a:r>
          </a:p>
        </p:txBody>
      </p:sp>
      <p:cxnSp>
        <p:nvCxnSpPr>
          <p:cNvPr id="11" name="10 Conector recto">
            <a:extLst>
              <a:ext uri="{FF2B5EF4-FFF2-40B4-BE49-F238E27FC236}">
                <a16:creationId xmlns:a16="http://schemas.microsoft.com/office/drawing/2014/main" id="{A857EE8E-16CD-43EF-B575-7DEB6227D573}"/>
              </a:ext>
            </a:extLst>
          </p:cNvPr>
          <p:cNvCxnSpPr/>
          <p:nvPr/>
        </p:nvCxnSpPr>
        <p:spPr>
          <a:xfrm>
            <a:off x="1771650" y="2886075"/>
            <a:ext cx="0" cy="0"/>
          </a:xfrm>
          <a:prstGeom prst="line">
            <a:avLst/>
          </a:prstGeom>
        </p:spPr>
        <p:style>
          <a:lnRef idx="1">
            <a:schemeClr val="dk1"/>
          </a:lnRef>
          <a:fillRef idx="0">
            <a:schemeClr val="dk1"/>
          </a:fillRef>
          <a:effectRef idx="0">
            <a:schemeClr val="dk1"/>
          </a:effectRef>
          <a:fontRef idx="minor">
            <a:schemeClr val="tx1"/>
          </a:fontRef>
        </p:style>
      </p:cxnSp>
      <p:cxnSp>
        <p:nvCxnSpPr>
          <p:cNvPr id="34" name="33 Conector recto">
            <a:extLst>
              <a:ext uri="{FF2B5EF4-FFF2-40B4-BE49-F238E27FC236}">
                <a16:creationId xmlns:a16="http://schemas.microsoft.com/office/drawing/2014/main" id="{0312C2E5-561D-429D-B117-7A963D95503E}"/>
              </a:ext>
            </a:extLst>
          </p:cNvPr>
          <p:cNvCxnSpPr/>
          <p:nvPr/>
        </p:nvCxnSpPr>
        <p:spPr>
          <a:xfrm rot="5400000" flipH="1" flipV="1">
            <a:off x="2314575" y="242887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Conector recto">
            <a:extLst>
              <a:ext uri="{FF2B5EF4-FFF2-40B4-BE49-F238E27FC236}">
                <a16:creationId xmlns:a16="http://schemas.microsoft.com/office/drawing/2014/main" id="{0BDEBAFC-D751-4FC8-9305-77A722A1F238}"/>
              </a:ext>
            </a:extLst>
          </p:cNvPr>
          <p:cNvCxnSpPr/>
          <p:nvPr/>
        </p:nvCxnSpPr>
        <p:spPr>
          <a:xfrm rot="10800000">
            <a:off x="1857375" y="288607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2294" name="15 CuadroTexto">
            <a:extLst>
              <a:ext uri="{FF2B5EF4-FFF2-40B4-BE49-F238E27FC236}">
                <a16:creationId xmlns:a16="http://schemas.microsoft.com/office/drawing/2014/main" id="{06035CED-8AEF-4514-9347-788FE03F77D7}"/>
              </a:ext>
            </a:extLst>
          </p:cNvPr>
          <p:cNvSpPr txBox="1">
            <a:spLocks noChangeArrowheads="1"/>
          </p:cNvSpPr>
          <p:nvPr/>
        </p:nvSpPr>
        <p:spPr bwMode="auto">
          <a:xfrm>
            <a:off x="1000125" y="1714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ES"/>
          </a:p>
        </p:txBody>
      </p:sp>
      <p:sp>
        <p:nvSpPr>
          <p:cNvPr id="14343" name="Rectángulo 1">
            <a:extLst>
              <a:ext uri="{FF2B5EF4-FFF2-40B4-BE49-F238E27FC236}">
                <a16:creationId xmlns:a16="http://schemas.microsoft.com/office/drawing/2014/main" id="{83F0A189-100D-4CF0-A56E-FA264896C494}"/>
              </a:ext>
            </a:extLst>
          </p:cNvPr>
          <p:cNvSpPr>
            <a:spLocks noChangeArrowheads="1"/>
          </p:cNvSpPr>
          <p:nvPr/>
        </p:nvSpPr>
        <p:spPr bwMode="auto">
          <a:xfrm>
            <a:off x="563563" y="1042988"/>
            <a:ext cx="5876925" cy="6002337"/>
          </a:xfrm>
          <a:prstGeom prst="rect">
            <a:avLst/>
          </a:prstGeom>
          <a:solidFill>
            <a:schemeClr val="accent6">
              <a:lumMod val="60000"/>
              <a:lumOff val="40000"/>
            </a:schemeClr>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s-CO" sz="1200" b="1" dirty="0"/>
          </a:p>
          <a:p>
            <a:pPr>
              <a:defRPr/>
            </a:pPr>
            <a:r>
              <a:rPr lang="es-CO" sz="1200" b="1" dirty="0"/>
              <a:t>Sustrato para el llenado de cajones:</a:t>
            </a:r>
            <a:r>
              <a:rPr lang="es-CO" sz="1200" dirty="0"/>
              <a:t> Debe ser de buena calidad con características apropiadas a las necesidades de las hortalizas, con estructura porosa y buen contenido de materia orgánica. Se recomienda que el sustrato contenga un  25%  de arena o cascarilla de arroz, un 25% de abono y un 50 % de tierra fértil para que quede bien suelta. Estos materiales deben aplicarse a los cajones en forma homogénea y bien distribuida de manera que quede plana en la parte superior de la era. De esta forma las semillas encontraran un sitio adecuado para germinar y desarrollarse.</a:t>
            </a:r>
          </a:p>
          <a:p>
            <a:pPr>
              <a:defRPr/>
            </a:pPr>
            <a:endParaRPr lang="es-CO" sz="1200" b="1" dirty="0"/>
          </a:p>
          <a:p>
            <a:pPr>
              <a:defRPr/>
            </a:pPr>
            <a:r>
              <a:rPr lang="es-CO" sz="1200" b="1" dirty="0"/>
              <a:t>Fertilidad:</a:t>
            </a:r>
            <a:r>
              <a:rPr lang="es-CO" sz="1200" dirty="0"/>
              <a:t> Hace referencia a la disponibilidad de nutrientes que están en el suelo y son aprovechados por las raíces de las plantas para desarrollarse y dar fruto. En el piedemonte amazónico donde la fertilidad del suelo es escasa, podemos mejorarlo aprovechando las bondades de los materiales orgánicos para hacer abono y aplicarlo al suelo.</a:t>
            </a:r>
          </a:p>
          <a:p>
            <a:pPr>
              <a:defRPr/>
            </a:pPr>
            <a:r>
              <a:rPr lang="es-CO" sz="1200" dirty="0"/>
              <a:t>Entre las alternativas de producción de abono tenemos el compost, el cual se obtiene de la descomposición controlada de  desechos orgánicos como hojarasca, frutas, palo podrido, bagazo, pasto picado, carbón, vástago de plátano, ceniza,  desperdicios de cocina, cascaras de huevo, melaza y estiércol de animales.</a:t>
            </a:r>
          </a:p>
          <a:p>
            <a:pPr>
              <a:defRPr/>
            </a:pPr>
            <a:endParaRPr lang="es-CO" sz="1200" dirty="0"/>
          </a:p>
          <a:p>
            <a:pPr>
              <a:defRPr/>
            </a:pPr>
            <a:r>
              <a:rPr lang="es-CO" sz="1200" b="1" dirty="0"/>
              <a:t>Siembra:</a:t>
            </a:r>
            <a:r>
              <a:rPr lang="es-CO" sz="1200" dirty="0"/>
              <a:t> Llenado los cajones, se aplica cal dolomita a toda el área, se deja 3 días y después se siembran las semillas en forma directa a chorrillo o por sitios colocando tres semillas de hortalizas en cada uno. También se siembra con  Plántulas traídas del germinador.</a:t>
            </a:r>
          </a:p>
          <a:p>
            <a:pPr>
              <a:defRPr/>
            </a:pPr>
            <a:r>
              <a:rPr lang="es-CO" sz="1200" dirty="0"/>
              <a:t>Las plántulas se deben trasplantar del germinador a las eras en horas de la tarde y mojando bien el suelo. Al otro día se vuelve a rociar con agua para que el brillo solar no las afecte.</a:t>
            </a:r>
            <a:r>
              <a:rPr lang="es-CO" sz="1200" b="1" dirty="0"/>
              <a:t> </a:t>
            </a:r>
          </a:p>
          <a:p>
            <a:pPr>
              <a:defRPr/>
            </a:pPr>
            <a:endParaRPr lang="es-CO" sz="1200" dirty="0"/>
          </a:p>
          <a:p>
            <a:pPr>
              <a:defRPr/>
            </a:pPr>
            <a:r>
              <a:rPr lang="es-CO" sz="1200" b="1" dirty="0"/>
              <a:t>Manejo cultural: </a:t>
            </a:r>
            <a:r>
              <a:rPr lang="es-CO" sz="1200" dirty="0"/>
              <a:t>Entre el manejo cultural tenemos podas, aporques, tutorados, construcción de drenajes, control de malezas, encalado, abonado y control natural de plagas y enfermedades.</a:t>
            </a:r>
          </a:p>
        </p:txBody>
      </p:sp>
      <p:pic>
        <p:nvPicPr>
          <p:cNvPr id="12296" name="Imagen 1">
            <a:extLst>
              <a:ext uri="{FF2B5EF4-FFF2-40B4-BE49-F238E27FC236}">
                <a16:creationId xmlns:a16="http://schemas.microsoft.com/office/drawing/2014/main" id="{7CB98331-1F1A-4DE1-A458-B27E10BB02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688" y="6875463"/>
            <a:ext cx="5905500" cy="1695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CuadroTexto">
            <a:extLst>
              <a:ext uri="{FF2B5EF4-FFF2-40B4-BE49-F238E27FC236}">
                <a16:creationId xmlns:a16="http://schemas.microsoft.com/office/drawing/2014/main" id="{210D1AFB-DB45-4A63-A655-F9F962326F7C}"/>
              </a:ext>
            </a:extLst>
          </p:cNvPr>
          <p:cNvSpPr txBox="1">
            <a:spLocks noChangeArrowheads="1"/>
          </p:cNvSpPr>
          <p:nvPr/>
        </p:nvSpPr>
        <p:spPr bwMode="auto">
          <a:xfrm>
            <a:off x="3500438" y="179388"/>
            <a:ext cx="2665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ltLang="es-CO">
                <a:solidFill>
                  <a:schemeClr val="bg1"/>
                </a:solidFill>
              </a:rPr>
              <a:t>SEGURIDAD ALIMENTARIA</a:t>
            </a:r>
          </a:p>
        </p:txBody>
      </p:sp>
      <p:sp>
        <p:nvSpPr>
          <p:cNvPr id="3" name="2 Rectángulo">
            <a:extLst>
              <a:ext uri="{FF2B5EF4-FFF2-40B4-BE49-F238E27FC236}">
                <a16:creationId xmlns:a16="http://schemas.microsoft.com/office/drawing/2014/main" id="{5C77F90B-2BAF-4C4C-9EDE-6444DA9E4A7C}"/>
              </a:ext>
            </a:extLst>
          </p:cNvPr>
          <p:cNvSpPr/>
          <p:nvPr/>
        </p:nvSpPr>
        <p:spPr>
          <a:xfrm>
            <a:off x="357166" y="1071539"/>
            <a:ext cx="6143668" cy="830997"/>
          </a:xfrm>
          <a:prstGeom prst="rect">
            <a:avLst/>
          </a:prstGeom>
          <a:noFill/>
        </p:spPr>
        <p:txBody>
          <a:bodyPr>
            <a:spAutoFit/>
          </a:bodyPr>
          <a:lstStyle/>
          <a:p>
            <a:pPr eaLnBrk="1" hangingPunct="1">
              <a:defRPr/>
            </a:pPr>
            <a:endParaRPr lang="es-CO" sz="1200" dirty="0">
              <a:solidFill>
                <a:schemeClr val="tx2">
                  <a:satMod val="130000"/>
                </a:schemeClr>
              </a:solidFill>
              <a:latin typeface="+mn-lt"/>
              <a:cs typeface="Arial" charset="0"/>
            </a:endParaRPr>
          </a:p>
          <a:p>
            <a:pPr eaLnBrk="1" hangingPunct="1">
              <a:defRPr/>
            </a:pPr>
            <a:endParaRPr lang="es-CO" sz="1200" dirty="0">
              <a:latin typeface="+mn-lt"/>
              <a:cs typeface="Arial" charset="0"/>
            </a:endParaRPr>
          </a:p>
          <a:p>
            <a:pPr eaLnBrk="1" hangingPunct="1">
              <a:defRPr/>
            </a:pPr>
            <a:endParaRPr lang="es-CO" sz="1200" dirty="0">
              <a:latin typeface="Arial" charset="0"/>
              <a:cs typeface="Arial" charset="0"/>
            </a:endParaRPr>
          </a:p>
          <a:p>
            <a:pPr eaLnBrk="1" hangingPunct="1">
              <a:defRPr/>
            </a:pPr>
            <a:r>
              <a:rPr lang="es-CO" sz="1200" dirty="0">
                <a:latin typeface="Arial" charset="0"/>
                <a:cs typeface="Arial" charset="0"/>
              </a:rPr>
              <a:t> </a:t>
            </a:r>
            <a:endPar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p:txBody>
      </p:sp>
      <p:cxnSp>
        <p:nvCxnSpPr>
          <p:cNvPr id="11" name="10 Conector recto">
            <a:extLst>
              <a:ext uri="{FF2B5EF4-FFF2-40B4-BE49-F238E27FC236}">
                <a16:creationId xmlns:a16="http://schemas.microsoft.com/office/drawing/2014/main" id="{EFC27841-05EA-499D-9177-E48A9EF17B2F}"/>
              </a:ext>
            </a:extLst>
          </p:cNvPr>
          <p:cNvCxnSpPr/>
          <p:nvPr/>
        </p:nvCxnSpPr>
        <p:spPr>
          <a:xfrm>
            <a:off x="1771650" y="2886075"/>
            <a:ext cx="0" cy="0"/>
          </a:xfrm>
          <a:prstGeom prst="line">
            <a:avLst/>
          </a:prstGeom>
        </p:spPr>
        <p:style>
          <a:lnRef idx="1">
            <a:schemeClr val="dk1"/>
          </a:lnRef>
          <a:fillRef idx="0">
            <a:schemeClr val="dk1"/>
          </a:fillRef>
          <a:effectRef idx="0">
            <a:schemeClr val="dk1"/>
          </a:effectRef>
          <a:fontRef idx="minor">
            <a:schemeClr val="tx1"/>
          </a:fontRef>
        </p:style>
      </p:cxnSp>
      <p:cxnSp>
        <p:nvCxnSpPr>
          <p:cNvPr id="34" name="33 Conector recto">
            <a:extLst>
              <a:ext uri="{FF2B5EF4-FFF2-40B4-BE49-F238E27FC236}">
                <a16:creationId xmlns:a16="http://schemas.microsoft.com/office/drawing/2014/main" id="{0F1B9230-1661-495F-AAB7-EB01D0E5EF12}"/>
              </a:ext>
            </a:extLst>
          </p:cNvPr>
          <p:cNvCxnSpPr/>
          <p:nvPr/>
        </p:nvCxnSpPr>
        <p:spPr>
          <a:xfrm rot="5400000" flipH="1" flipV="1">
            <a:off x="2314575" y="242887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Conector recto">
            <a:extLst>
              <a:ext uri="{FF2B5EF4-FFF2-40B4-BE49-F238E27FC236}">
                <a16:creationId xmlns:a16="http://schemas.microsoft.com/office/drawing/2014/main" id="{F4AB571D-DE8D-416B-BBBF-BC07F3B7B661}"/>
              </a:ext>
            </a:extLst>
          </p:cNvPr>
          <p:cNvCxnSpPr/>
          <p:nvPr/>
        </p:nvCxnSpPr>
        <p:spPr>
          <a:xfrm rot="10800000">
            <a:off x="1857375" y="288607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319" name="15 CuadroTexto">
            <a:extLst>
              <a:ext uri="{FF2B5EF4-FFF2-40B4-BE49-F238E27FC236}">
                <a16:creationId xmlns:a16="http://schemas.microsoft.com/office/drawing/2014/main" id="{A36301CE-552F-4983-B205-41C3C66001CC}"/>
              </a:ext>
            </a:extLst>
          </p:cNvPr>
          <p:cNvSpPr txBox="1">
            <a:spLocks noChangeArrowheads="1"/>
          </p:cNvSpPr>
          <p:nvPr/>
        </p:nvSpPr>
        <p:spPr bwMode="auto">
          <a:xfrm>
            <a:off x="1000125" y="1714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ES"/>
          </a:p>
        </p:txBody>
      </p:sp>
      <p:sp>
        <p:nvSpPr>
          <p:cNvPr id="21" name="20 CuadroTexto">
            <a:extLst>
              <a:ext uri="{FF2B5EF4-FFF2-40B4-BE49-F238E27FC236}">
                <a16:creationId xmlns:a16="http://schemas.microsoft.com/office/drawing/2014/main" id="{41C2D26E-3ED9-4E4C-B296-F93637F0C238}"/>
              </a:ext>
            </a:extLst>
          </p:cNvPr>
          <p:cNvSpPr txBox="1"/>
          <p:nvPr/>
        </p:nvSpPr>
        <p:spPr>
          <a:xfrm flipH="1">
            <a:off x="530065" y="1120267"/>
            <a:ext cx="5857916" cy="646331"/>
          </a:xfrm>
          <a:prstGeom prst="rect">
            <a:avLst/>
          </a:prstGeom>
          <a:noFill/>
        </p:spPr>
        <p:txBody>
          <a:bodyPr>
            <a:spAutoFit/>
          </a:bodyPr>
          <a:lstStyle/>
          <a:p>
            <a:pPr eaLnBrk="1" hangingPunct="1">
              <a:defRPr/>
            </a:pPr>
            <a:r>
              <a:rPr lang="es-ES" b="1" dirty="0">
                <a:ln w="1905"/>
                <a:solidFill>
                  <a:schemeClr val="accent1">
                    <a:lumMod val="50000"/>
                  </a:schemeClr>
                </a:solidFill>
                <a:effectLst>
                  <a:innerShdw blurRad="69850" dist="43180" dir="5400000">
                    <a:srgbClr val="000000">
                      <a:alpha val="65000"/>
                    </a:srgbClr>
                  </a:innerShdw>
                </a:effectLst>
                <a:latin typeface="Arial" charset="0"/>
                <a:cs typeface="Arial" charset="0"/>
              </a:rPr>
              <a:t>ACTIVIDAD 5.  </a:t>
            </a:r>
            <a:r>
              <a:rPr lang="es-CO" b="1" dirty="0">
                <a:solidFill>
                  <a:schemeClr val="accent1">
                    <a:lumMod val="50000"/>
                  </a:schemeClr>
                </a:solidFill>
              </a:rPr>
              <a:t>PRODUCCIÓN DE ALIMENTOS DESDE LOS ARREGLOS AGROFORESTALES</a:t>
            </a:r>
          </a:p>
        </p:txBody>
      </p:sp>
      <p:sp>
        <p:nvSpPr>
          <p:cNvPr id="16393" name="Rectángulo 1">
            <a:extLst>
              <a:ext uri="{FF2B5EF4-FFF2-40B4-BE49-F238E27FC236}">
                <a16:creationId xmlns:a16="http://schemas.microsoft.com/office/drawing/2014/main" id="{3490504E-E335-46BD-83ED-AB4A8746BBEF}"/>
              </a:ext>
            </a:extLst>
          </p:cNvPr>
          <p:cNvSpPr>
            <a:spLocks noChangeArrowheads="1"/>
          </p:cNvSpPr>
          <p:nvPr/>
        </p:nvSpPr>
        <p:spPr bwMode="auto">
          <a:xfrm>
            <a:off x="463550" y="5935663"/>
            <a:ext cx="5976938" cy="2573337"/>
          </a:xfrm>
          <a:prstGeom prst="rect">
            <a:avLst/>
          </a:prstGeom>
          <a:solidFill>
            <a:schemeClr val="accent6">
              <a:lumMod val="60000"/>
              <a:lumOff val="40000"/>
            </a:schemeClr>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07000"/>
              </a:lnSpc>
              <a:spcAft>
                <a:spcPts val="800"/>
              </a:spcAft>
              <a:defRPr/>
            </a:pPr>
            <a:endParaRPr lang="es-CO" sz="1200" dirty="0"/>
          </a:p>
          <a:p>
            <a:pPr algn="just">
              <a:lnSpc>
                <a:spcPct val="107000"/>
              </a:lnSpc>
              <a:spcAft>
                <a:spcPts val="800"/>
              </a:spcAft>
              <a:defRPr/>
            </a:pPr>
            <a:r>
              <a:rPr lang="es-CO" sz="1200" dirty="0"/>
              <a:t>Los sistemas agroforestales son una forma de producción agrícola que asocia en una misma unidad productiva a diferentes cultivos con otras especies leñosas seleccionadas como maderables, frutales, pan coger, y palmeras que permite mayor aprovechamiento de recursos para el productor. </a:t>
            </a:r>
          </a:p>
          <a:p>
            <a:pPr algn="just">
              <a:lnSpc>
                <a:spcPct val="107000"/>
              </a:lnSpc>
              <a:spcAft>
                <a:spcPts val="800"/>
              </a:spcAft>
              <a:defRPr/>
            </a:pPr>
            <a:r>
              <a:rPr lang="es-CO" sz="1200" dirty="0"/>
              <a:t>Además, la producción de alimentos acompañado del componente forestal brinda beneficios en términos de suministro de sombra, conservación de suelos, nacimientos de agua, provisión de alimentos para animales, protección contra los vientos, reservorios de agua, conservación de la biodiversidad, mejoramiento de la fertilidad natural de los suelos y mayores rendimientos de la producción.</a:t>
            </a:r>
          </a:p>
          <a:p>
            <a:pPr algn="just">
              <a:lnSpc>
                <a:spcPct val="107000"/>
              </a:lnSpc>
              <a:spcAft>
                <a:spcPts val="800"/>
              </a:spcAft>
              <a:defRPr/>
            </a:pPr>
            <a:endParaRPr lang="es-CO" sz="1200" dirty="0"/>
          </a:p>
        </p:txBody>
      </p:sp>
      <p:pic>
        <p:nvPicPr>
          <p:cNvPr id="13322" name="Picture 13" descr="http://okocaribe.files.wordpress.com/2012/09/cacao-bajo-un-sistema-agroforestal-2a.jpg?w=290">
            <a:extLst>
              <a:ext uri="{FF2B5EF4-FFF2-40B4-BE49-F238E27FC236}">
                <a16:creationId xmlns:a16="http://schemas.microsoft.com/office/drawing/2014/main" id="{3F891825-E699-4CC8-AB67-7E3C4502A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2160588"/>
            <a:ext cx="5959475"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3687</TotalTime>
  <Words>2005</Words>
  <Application>Microsoft Office PowerPoint</Application>
  <PresentationFormat>Presentación en pantalla (4:3)</PresentationFormat>
  <Paragraphs>264</Paragraphs>
  <Slides>11</Slides>
  <Notes>2</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Austin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Usuario TI</cp:lastModifiedBy>
  <cp:revision>255</cp:revision>
  <dcterms:created xsi:type="dcterms:W3CDTF">2014-04-01T08:38:41Z</dcterms:created>
  <dcterms:modified xsi:type="dcterms:W3CDTF">2020-07-01T21:49:05Z</dcterms:modified>
</cp:coreProperties>
</file>